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85" r:id="rId6"/>
    <p:sldId id="261" r:id="rId7"/>
    <p:sldId id="286" r:id="rId8"/>
    <p:sldId id="287" r:id="rId9"/>
    <p:sldId id="288" r:id="rId10"/>
    <p:sldId id="289" r:id="rId11"/>
    <p:sldId id="290" r:id="rId12"/>
    <p:sldId id="2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7A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811A98-AA3B-4AE1-9D6D-94508E62B2AA}" v="79" dt="2024-03-28T17:39:23.5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712" y="48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h sanghani" userId="913231582f4014e6" providerId="LiveId" clId="{AB811A98-AA3B-4AE1-9D6D-94508E62B2AA}"/>
    <pc:docChg chg="undo custSel addSld delSld modSld sldOrd">
      <pc:chgData name="krish sanghani" userId="913231582f4014e6" providerId="LiveId" clId="{AB811A98-AA3B-4AE1-9D6D-94508E62B2AA}" dt="2024-03-28T17:39:37.800" v="1574" actId="14100"/>
      <pc:docMkLst>
        <pc:docMk/>
      </pc:docMkLst>
      <pc:sldChg chg="addSp delSp modSp mod">
        <pc:chgData name="krish sanghani" userId="913231582f4014e6" providerId="LiveId" clId="{AB811A98-AA3B-4AE1-9D6D-94508E62B2AA}" dt="2024-03-28T17:39:37.800" v="1574" actId="14100"/>
        <pc:sldMkLst>
          <pc:docMk/>
          <pc:sldMk cId="1642425379" sldId="256"/>
        </pc:sldMkLst>
        <pc:spChg chg="add del mod">
          <ac:chgData name="krish sanghani" userId="913231582f4014e6" providerId="LiveId" clId="{AB811A98-AA3B-4AE1-9D6D-94508E62B2AA}" dt="2024-03-28T17:39:23.567" v="1570" actId="931"/>
          <ac:spMkLst>
            <pc:docMk/>
            <pc:sldMk cId="1642425379" sldId="256"/>
            <ac:spMk id="5" creationId="{45600527-E735-2D5B-2F34-81FB0557864B}"/>
          </ac:spMkLst>
        </pc:spChg>
        <pc:picChg chg="add mod">
          <ac:chgData name="krish sanghani" userId="913231582f4014e6" providerId="LiveId" clId="{AB811A98-AA3B-4AE1-9D6D-94508E62B2AA}" dt="2024-03-28T13:01:07.930" v="3" actId="1076"/>
          <ac:picMkLst>
            <pc:docMk/>
            <pc:sldMk cId="1642425379" sldId="256"/>
            <ac:picMk id="4" creationId="{2E19A772-873C-14DB-65D6-54C2A06F443F}"/>
          </ac:picMkLst>
        </pc:picChg>
        <pc:picChg chg="del">
          <ac:chgData name="krish sanghani" userId="913231582f4014e6" providerId="LiveId" clId="{AB811A98-AA3B-4AE1-9D6D-94508E62B2AA}" dt="2024-03-28T17:38:52.666" v="1569" actId="21"/>
          <ac:picMkLst>
            <pc:docMk/>
            <pc:sldMk cId="1642425379" sldId="256"/>
            <ac:picMk id="8" creationId="{32238C12-2174-4712-863E-D187FCA60EF6}"/>
          </ac:picMkLst>
        </pc:picChg>
        <pc:picChg chg="add mod">
          <ac:chgData name="krish sanghani" userId="913231582f4014e6" providerId="LiveId" clId="{AB811A98-AA3B-4AE1-9D6D-94508E62B2AA}" dt="2024-03-28T17:39:37.800" v="1574" actId="14100"/>
          <ac:picMkLst>
            <pc:docMk/>
            <pc:sldMk cId="1642425379" sldId="256"/>
            <ac:picMk id="9" creationId="{852665EE-C8B1-EFFA-CC1B-2977175735D9}"/>
          </ac:picMkLst>
        </pc:picChg>
      </pc:sldChg>
      <pc:sldChg chg="del">
        <pc:chgData name="krish sanghani" userId="913231582f4014e6" providerId="LiveId" clId="{AB811A98-AA3B-4AE1-9D6D-94508E62B2AA}" dt="2024-03-28T17:32:05.576" v="1393" actId="2696"/>
        <pc:sldMkLst>
          <pc:docMk/>
          <pc:sldMk cId="707789176" sldId="258"/>
        </pc:sldMkLst>
      </pc:sldChg>
      <pc:sldChg chg="del">
        <pc:chgData name="krish sanghani" userId="913231582f4014e6" providerId="LiveId" clId="{AB811A98-AA3B-4AE1-9D6D-94508E62B2AA}" dt="2024-03-28T17:32:37.135" v="1402" actId="2696"/>
        <pc:sldMkLst>
          <pc:docMk/>
          <pc:sldMk cId="566997565" sldId="260"/>
        </pc:sldMkLst>
      </pc:sldChg>
      <pc:sldChg chg="addSp delSp modSp mod ord">
        <pc:chgData name="krish sanghani" userId="913231582f4014e6" providerId="LiveId" clId="{AB811A98-AA3B-4AE1-9D6D-94508E62B2AA}" dt="2024-03-28T13:28:26.964" v="454" actId="14100"/>
        <pc:sldMkLst>
          <pc:docMk/>
          <pc:sldMk cId="1738561688" sldId="261"/>
        </pc:sldMkLst>
        <pc:spChg chg="mod">
          <ac:chgData name="krish sanghani" userId="913231582f4014e6" providerId="LiveId" clId="{AB811A98-AA3B-4AE1-9D6D-94508E62B2AA}" dt="2024-03-28T13:25:58.212" v="439" actId="2711"/>
          <ac:spMkLst>
            <pc:docMk/>
            <pc:sldMk cId="1738561688" sldId="261"/>
            <ac:spMk id="2" creationId="{67708C79-A4AC-4B5D-92DF-600737E4D11A}"/>
          </ac:spMkLst>
        </pc:spChg>
        <pc:spChg chg="del">
          <ac:chgData name="krish sanghani" userId="913231582f4014e6" providerId="LiveId" clId="{AB811A98-AA3B-4AE1-9D6D-94508E62B2AA}" dt="2024-03-28T13:16:49.256" v="363" actId="478"/>
          <ac:spMkLst>
            <pc:docMk/>
            <pc:sldMk cId="1738561688" sldId="261"/>
            <ac:spMk id="3" creationId="{7D779DE4-CAEA-4617-897E-FEC9A2AC2D6A}"/>
          </ac:spMkLst>
        </pc:spChg>
        <pc:spChg chg="add mod">
          <ac:chgData name="krish sanghani" userId="913231582f4014e6" providerId="LiveId" clId="{AB811A98-AA3B-4AE1-9D6D-94508E62B2AA}" dt="2024-03-28T13:24:31.545" v="431" actId="122"/>
          <ac:spMkLst>
            <pc:docMk/>
            <pc:sldMk cId="1738561688" sldId="261"/>
            <ac:spMk id="3" creationId="{FDB6D0AA-2097-E105-31F3-42BE92C23C65}"/>
          </ac:spMkLst>
        </pc:spChg>
        <pc:spChg chg="add mod">
          <ac:chgData name="krish sanghani" userId="913231582f4014e6" providerId="LiveId" clId="{AB811A98-AA3B-4AE1-9D6D-94508E62B2AA}" dt="2024-03-28T13:27:20.472" v="449" actId="1076"/>
          <ac:spMkLst>
            <pc:docMk/>
            <pc:sldMk cId="1738561688" sldId="261"/>
            <ac:spMk id="4" creationId="{8D9E753A-18EE-7712-5C0A-76723C925F06}"/>
          </ac:spMkLst>
        </pc:spChg>
        <pc:spChg chg="add mod">
          <ac:chgData name="krish sanghani" userId="913231582f4014e6" providerId="LiveId" clId="{AB811A98-AA3B-4AE1-9D6D-94508E62B2AA}" dt="2024-03-28T13:26:43.987" v="445" actId="1076"/>
          <ac:spMkLst>
            <pc:docMk/>
            <pc:sldMk cId="1738561688" sldId="261"/>
            <ac:spMk id="5" creationId="{18254792-F31E-0DB0-CAA8-F43267A6D2C4}"/>
          </ac:spMkLst>
        </pc:spChg>
        <pc:spChg chg="del mod">
          <ac:chgData name="krish sanghani" userId="913231582f4014e6" providerId="LiveId" clId="{AB811A98-AA3B-4AE1-9D6D-94508E62B2AA}" dt="2024-03-28T13:16:37.755" v="360" actId="21"/>
          <ac:spMkLst>
            <pc:docMk/>
            <pc:sldMk cId="1738561688" sldId="261"/>
            <ac:spMk id="5" creationId="{AF86624C-064C-4D4F-B613-C815EDD797BC}"/>
          </ac:spMkLst>
        </pc:spChg>
        <pc:spChg chg="add mod">
          <ac:chgData name="krish sanghani" userId="913231582f4014e6" providerId="LiveId" clId="{AB811A98-AA3B-4AE1-9D6D-94508E62B2AA}" dt="2024-03-28T13:26:37.502" v="444" actId="1076"/>
          <ac:spMkLst>
            <pc:docMk/>
            <pc:sldMk cId="1738561688" sldId="261"/>
            <ac:spMk id="6" creationId="{A8C0706E-EA75-3437-8D71-3885A3F731D6}"/>
          </ac:spMkLst>
        </pc:spChg>
        <pc:spChg chg="del mod">
          <ac:chgData name="krish sanghani" userId="913231582f4014e6" providerId="LiveId" clId="{AB811A98-AA3B-4AE1-9D6D-94508E62B2AA}" dt="2024-03-28T13:17:15.551" v="369" actId="21"/>
          <ac:spMkLst>
            <pc:docMk/>
            <pc:sldMk cId="1738561688" sldId="261"/>
            <ac:spMk id="6" creationId="{FF27C6CE-351E-4F5B-A389-E4B6542A6784}"/>
          </ac:spMkLst>
        </pc:spChg>
        <pc:spChg chg="del mod">
          <ac:chgData name="krish sanghani" userId="913231582f4014e6" providerId="LiveId" clId="{AB811A98-AA3B-4AE1-9D6D-94508E62B2AA}" dt="2024-03-28T13:17:05.035" v="366" actId="21"/>
          <ac:spMkLst>
            <pc:docMk/>
            <pc:sldMk cId="1738561688" sldId="261"/>
            <ac:spMk id="7" creationId="{009BC5DA-EF42-4CF4-AF0E-A65F3AC8C654}"/>
          </ac:spMkLst>
        </pc:spChg>
        <pc:spChg chg="del">
          <ac:chgData name="krish sanghani" userId="913231582f4014e6" providerId="LiveId" clId="{AB811A98-AA3B-4AE1-9D6D-94508E62B2AA}" dt="2024-03-28T13:17:29.457" v="372" actId="21"/>
          <ac:spMkLst>
            <pc:docMk/>
            <pc:sldMk cId="1738561688" sldId="261"/>
            <ac:spMk id="8" creationId="{2E190298-D334-4008-9B52-5DA33924AF1B}"/>
          </ac:spMkLst>
        </pc:spChg>
        <pc:spChg chg="del mod">
          <ac:chgData name="krish sanghani" userId="913231582f4014e6" providerId="LiveId" clId="{AB811A98-AA3B-4AE1-9D6D-94508E62B2AA}" dt="2024-03-28T13:17:24.475" v="371" actId="21"/>
          <ac:spMkLst>
            <pc:docMk/>
            <pc:sldMk cId="1738561688" sldId="261"/>
            <ac:spMk id="9" creationId="{48101B1D-67EA-45C2-8240-D5F9BBACEB7E}"/>
          </ac:spMkLst>
        </pc:spChg>
        <pc:spChg chg="del">
          <ac:chgData name="krish sanghani" userId="913231582f4014e6" providerId="LiveId" clId="{AB811A98-AA3B-4AE1-9D6D-94508E62B2AA}" dt="2024-03-28T13:17:53.167" v="376" actId="21"/>
          <ac:spMkLst>
            <pc:docMk/>
            <pc:sldMk cId="1738561688" sldId="261"/>
            <ac:spMk id="10" creationId="{61FC4513-6C7F-49AA-AA6C-A40BE2C998C5}"/>
          </ac:spMkLst>
        </pc:spChg>
        <pc:spChg chg="del">
          <ac:chgData name="krish sanghani" userId="913231582f4014e6" providerId="LiveId" clId="{AB811A98-AA3B-4AE1-9D6D-94508E62B2AA}" dt="2024-03-28T13:17:40.364" v="374" actId="21"/>
          <ac:spMkLst>
            <pc:docMk/>
            <pc:sldMk cId="1738561688" sldId="261"/>
            <ac:spMk id="11" creationId="{ABFB5A77-C9D9-4479-BD72-51DE16EFF91E}"/>
          </ac:spMkLst>
        </pc:spChg>
        <pc:spChg chg="add del mod">
          <ac:chgData name="krish sanghani" userId="913231582f4014e6" providerId="LiveId" clId="{AB811A98-AA3B-4AE1-9D6D-94508E62B2AA}" dt="2024-03-28T13:15:56.267" v="350" actId="931"/>
          <ac:spMkLst>
            <pc:docMk/>
            <pc:sldMk cId="1738561688" sldId="261"/>
            <ac:spMk id="12" creationId="{75AAD371-9E43-8734-E7EC-DBE626EA2269}"/>
          </ac:spMkLst>
        </pc:spChg>
        <pc:spChg chg="add del mod">
          <ac:chgData name="krish sanghani" userId="913231582f4014e6" providerId="LiveId" clId="{AB811A98-AA3B-4AE1-9D6D-94508E62B2AA}" dt="2024-03-28T13:16:44.460" v="362" actId="21"/>
          <ac:spMkLst>
            <pc:docMk/>
            <pc:sldMk cId="1738561688" sldId="261"/>
            <ac:spMk id="16" creationId="{040997F5-AAC0-276D-A8E9-6E88719A87C0}"/>
          </ac:spMkLst>
        </pc:spChg>
        <pc:spChg chg="add del mod">
          <ac:chgData name="krish sanghani" userId="913231582f4014e6" providerId="LiveId" clId="{AB811A98-AA3B-4AE1-9D6D-94508E62B2AA}" dt="2024-03-28T13:16:55.132" v="364" actId="21"/>
          <ac:spMkLst>
            <pc:docMk/>
            <pc:sldMk cId="1738561688" sldId="261"/>
            <ac:spMk id="18" creationId="{725120BF-32C7-C7CC-A9D3-A2FB375D4C6F}"/>
          </ac:spMkLst>
        </pc:spChg>
        <pc:spChg chg="add del mod">
          <ac:chgData name="krish sanghani" userId="913231582f4014e6" providerId="LiveId" clId="{AB811A98-AA3B-4AE1-9D6D-94508E62B2AA}" dt="2024-03-28T13:17:33.557" v="373" actId="21"/>
          <ac:spMkLst>
            <pc:docMk/>
            <pc:sldMk cId="1738561688" sldId="261"/>
            <ac:spMk id="20" creationId="{65D3FD49-47BF-872A-C744-39C94BA0806C}"/>
          </ac:spMkLst>
        </pc:spChg>
        <pc:spChg chg="add del mod">
          <ac:chgData name="krish sanghani" userId="913231582f4014e6" providerId="LiveId" clId="{AB811A98-AA3B-4AE1-9D6D-94508E62B2AA}" dt="2024-03-28T13:17:44.710" v="375" actId="21"/>
          <ac:spMkLst>
            <pc:docMk/>
            <pc:sldMk cId="1738561688" sldId="261"/>
            <ac:spMk id="22" creationId="{D235116F-89E5-7717-0C57-C7FCEDA72957}"/>
          </ac:spMkLst>
        </pc:spChg>
        <pc:spChg chg="add del mod">
          <ac:chgData name="krish sanghani" userId="913231582f4014e6" providerId="LiveId" clId="{AB811A98-AA3B-4AE1-9D6D-94508E62B2AA}" dt="2024-03-28T13:17:56.834" v="377" actId="21"/>
          <ac:spMkLst>
            <pc:docMk/>
            <pc:sldMk cId="1738561688" sldId="261"/>
            <ac:spMk id="24" creationId="{A1C128B6-2AC2-32B3-59B5-C9BEAACAC9A5}"/>
          </ac:spMkLst>
        </pc:spChg>
        <pc:spChg chg="del mod">
          <ac:chgData name="krish sanghani" userId="913231582f4014e6" providerId="LiveId" clId="{AB811A98-AA3B-4AE1-9D6D-94508E62B2AA}" dt="2024-03-28T13:18:09.548" v="381" actId="21"/>
          <ac:spMkLst>
            <pc:docMk/>
            <pc:sldMk cId="1738561688" sldId="261"/>
            <ac:spMk id="173" creationId="{26CF735C-7912-4C79-880A-D5EC8D2FC0B1}"/>
          </ac:spMkLst>
        </pc:spChg>
        <pc:spChg chg="del mod">
          <ac:chgData name="krish sanghani" userId="913231582f4014e6" providerId="LiveId" clId="{AB811A98-AA3B-4AE1-9D6D-94508E62B2AA}" dt="2024-03-28T13:18:02.560" v="379" actId="21"/>
          <ac:spMkLst>
            <pc:docMk/>
            <pc:sldMk cId="1738561688" sldId="261"/>
            <ac:spMk id="174" creationId="{AE1BEBAA-2955-4EA2-8409-F46EC167DB9A}"/>
          </ac:spMkLst>
        </pc:spChg>
        <pc:picChg chg="add mod">
          <ac:chgData name="krish sanghani" userId="913231582f4014e6" providerId="LiveId" clId="{AB811A98-AA3B-4AE1-9D6D-94508E62B2AA}" dt="2024-03-28T13:19:06.504" v="391" actId="14100"/>
          <ac:picMkLst>
            <pc:docMk/>
            <pc:sldMk cId="1738561688" sldId="261"/>
            <ac:picMk id="14" creationId="{C318B1B8-3357-95C7-86DD-9F36619FCF5B}"/>
          </ac:picMkLst>
        </pc:picChg>
        <pc:picChg chg="add mod">
          <ac:chgData name="krish sanghani" userId="913231582f4014e6" providerId="LiveId" clId="{AB811A98-AA3B-4AE1-9D6D-94508E62B2AA}" dt="2024-03-28T13:26:30.104" v="442" actId="1076"/>
          <ac:picMkLst>
            <pc:docMk/>
            <pc:sldMk cId="1738561688" sldId="261"/>
            <ac:picMk id="20" creationId="{EEAF16E1-E60E-2A69-9A78-E1E36D1D62C5}"/>
          </ac:picMkLst>
        </pc:picChg>
        <pc:picChg chg="del">
          <ac:chgData name="krish sanghani" userId="913231582f4014e6" providerId="LiveId" clId="{AB811A98-AA3B-4AE1-9D6D-94508E62B2AA}" dt="2024-03-28T13:15:42.684" v="349" actId="21"/>
          <ac:picMkLst>
            <pc:docMk/>
            <pc:sldMk cId="1738561688" sldId="261"/>
            <ac:picMk id="69" creationId="{26DA75F1-4499-46E3-8E93-C380B7C6E99F}"/>
          </ac:picMkLst>
        </pc:picChg>
        <pc:cxnChg chg="add">
          <ac:chgData name="krish sanghani" userId="913231582f4014e6" providerId="LiveId" clId="{AB811A98-AA3B-4AE1-9D6D-94508E62B2AA}" dt="2024-03-28T13:21:42.746" v="409" actId="11529"/>
          <ac:cxnSpMkLst>
            <pc:docMk/>
            <pc:sldMk cId="1738561688" sldId="261"/>
            <ac:cxnSpMk id="8" creationId="{73901943-293F-9BBB-26B1-D069718BD785}"/>
          </ac:cxnSpMkLst>
        </pc:cxnChg>
        <pc:cxnChg chg="add mod">
          <ac:chgData name="krish sanghani" userId="913231582f4014e6" providerId="LiveId" clId="{AB811A98-AA3B-4AE1-9D6D-94508E62B2AA}" dt="2024-03-28T13:28:26.964" v="454" actId="14100"/>
          <ac:cxnSpMkLst>
            <pc:docMk/>
            <pc:sldMk cId="1738561688" sldId="261"/>
            <ac:cxnSpMk id="10" creationId="{0D2C56B7-7167-0D10-3822-2922A18034CE}"/>
          </ac:cxnSpMkLst>
        </pc:cxnChg>
        <pc:cxnChg chg="add mod">
          <ac:chgData name="krish sanghani" userId="913231582f4014e6" providerId="LiveId" clId="{AB811A98-AA3B-4AE1-9D6D-94508E62B2AA}" dt="2024-03-28T13:27:26.562" v="450" actId="14100"/>
          <ac:cxnSpMkLst>
            <pc:docMk/>
            <pc:sldMk cId="1738561688" sldId="261"/>
            <ac:cxnSpMk id="15" creationId="{EA376A9D-C420-3070-B72F-806D1457B318}"/>
          </ac:cxnSpMkLst>
        </pc:cxnChg>
        <pc:cxnChg chg="add mod">
          <ac:chgData name="krish sanghani" userId="913231582f4014e6" providerId="LiveId" clId="{AB811A98-AA3B-4AE1-9D6D-94508E62B2AA}" dt="2024-03-28T13:26:48.727" v="446" actId="14100"/>
          <ac:cxnSpMkLst>
            <pc:docMk/>
            <pc:sldMk cId="1738561688" sldId="261"/>
            <ac:cxnSpMk id="18" creationId="{F77A6A38-446E-88E2-BD6C-13FEDABD3C8D}"/>
          </ac:cxnSpMkLst>
        </pc:cxnChg>
        <pc:cxnChg chg="add del mod">
          <ac:chgData name="krish sanghani" userId="913231582f4014e6" providerId="LiveId" clId="{AB811A98-AA3B-4AE1-9D6D-94508E62B2AA}" dt="2024-03-28T13:19:09.207" v="393" actId="11529"/>
          <ac:cxnSpMkLst>
            <pc:docMk/>
            <pc:sldMk cId="1738561688" sldId="261"/>
            <ac:cxnSpMk id="26" creationId="{BE69EC60-3A15-62F4-E8B6-5B294FDB48BB}"/>
          </ac:cxnSpMkLst>
        </pc:cxnChg>
        <pc:cxnChg chg="add mod">
          <ac:chgData name="krish sanghani" userId="913231582f4014e6" providerId="LiveId" clId="{AB811A98-AA3B-4AE1-9D6D-94508E62B2AA}" dt="2024-03-28T13:19:39.165" v="397" actId="1076"/>
          <ac:cxnSpMkLst>
            <pc:docMk/>
            <pc:sldMk cId="1738561688" sldId="261"/>
            <ac:cxnSpMk id="29" creationId="{37FB3A9E-BFCD-36BB-97CB-35417C5ADAF3}"/>
          </ac:cxnSpMkLst>
        </pc:cxnChg>
      </pc:sldChg>
      <pc:sldChg chg="addSp delSp modSp del mod">
        <pc:chgData name="krish sanghani" userId="913231582f4014e6" providerId="LiveId" clId="{AB811A98-AA3B-4AE1-9D6D-94508E62B2AA}" dt="2024-03-28T17:31:57.323" v="1390" actId="2696"/>
        <pc:sldMkLst>
          <pc:docMk/>
          <pc:sldMk cId="1593920805" sldId="262"/>
        </pc:sldMkLst>
        <pc:spChg chg="mod">
          <ac:chgData name="krish sanghani" userId="913231582f4014e6" providerId="LiveId" clId="{AB811A98-AA3B-4AE1-9D6D-94508E62B2AA}" dt="2024-03-28T13:28:34.979" v="455" actId="20577"/>
          <ac:spMkLst>
            <pc:docMk/>
            <pc:sldMk cId="1593920805" sldId="262"/>
            <ac:spMk id="2" creationId="{75031FE9-9059-4FE8-B4AC-9771F23A1B89}"/>
          </ac:spMkLst>
        </pc:spChg>
        <pc:spChg chg="add del mod">
          <ac:chgData name="krish sanghani" userId="913231582f4014e6" providerId="LiveId" clId="{AB811A98-AA3B-4AE1-9D6D-94508E62B2AA}" dt="2024-03-28T14:01:33.062" v="464" actId="21"/>
          <ac:spMkLst>
            <pc:docMk/>
            <pc:sldMk cId="1593920805" sldId="262"/>
            <ac:spMk id="12" creationId="{DE3C4469-4D92-4C76-8823-375CAD2B19EB}"/>
          </ac:spMkLst>
        </pc:spChg>
        <pc:spChg chg="add mod">
          <ac:chgData name="krish sanghani" userId="913231582f4014e6" providerId="LiveId" clId="{AB811A98-AA3B-4AE1-9D6D-94508E62B2AA}" dt="2024-03-28T17:17:14.819" v="1294" actId="21"/>
          <ac:spMkLst>
            <pc:docMk/>
            <pc:sldMk cId="1593920805" sldId="262"/>
            <ac:spMk id="14" creationId="{D77F55D3-CD47-A56B-3CA0-B6C4737C2A12}"/>
          </ac:spMkLst>
        </pc:spChg>
        <pc:spChg chg="del mod">
          <ac:chgData name="krish sanghani" userId="913231582f4014e6" providerId="LiveId" clId="{AB811A98-AA3B-4AE1-9D6D-94508E62B2AA}" dt="2024-03-28T13:30:08.775" v="460" actId="21"/>
          <ac:spMkLst>
            <pc:docMk/>
            <pc:sldMk cId="1593920805" sldId="262"/>
            <ac:spMk id="62" creationId="{ACCBE4EF-6416-442B-BED0-AF70D1152DE9}"/>
          </ac:spMkLst>
        </pc:spChg>
        <pc:spChg chg="del mod">
          <ac:chgData name="krish sanghani" userId="913231582f4014e6" providerId="LiveId" clId="{AB811A98-AA3B-4AE1-9D6D-94508E62B2AA}" dt="2024-03-28T13:30:14.552" v="462" actId="21"/>
          <ac:spMkLst>
            <pc:docMk/>
            <pc:sldMk cId="1593920805" sldId="262"/>
            <ac:spMk id="63" creationId="{7774D196-C2DA-43A5-9A5E-AF7D6BC1353B}"/>
          </ac:spMkLst>
        </pc:spChg>
        <pc:spChg chg="del mod">
          <ac:chgData name="krish sanghani" userId="913231582f4014e6" providerId="LiveId" clId="{AB811A98-AA3B-4AE1-9D6D-94508E62B2AA}" dt="2024-03-28T13:30:02.936" v="458" actId="21"/>
          <ac:spMkLst>
            <pc:docMk/>
            <pc:sldMk cId="1593920805" sldId="262"/>
            <ac:spMk id="64" creationId="{45C56C15-04A6-4290-9763-A1362FE7E120}"/>
          </ac:spMkLst>
        </pc:spChg>
        <pc:picChg chg="add del">
          <ac:chgData name="krish sanghani" userId="913231582f4014e6" providerId="LiveId" clId="{AB811A98-AA3B-4AE1-9D6D-94508E62B2AA}" dt="2024-03-28T14:01:33.062" v="464" actId="21"/>
          <ac:picMkLst>
            <pc:docMk/>
            <pc:sldMk cId="1593920805" sldId="262"/>
            <ac:picMk id="16" creationId="{6FF24885-E9BF-4E11-B11D-D2826551BCF9}"/>
          </ac:picMkLst>
        </pc:picChg>
        <pc:picChg chg="del">
          <ac:chgData name="krish sanghani" userId="913231582f4014e6" providerId="LiveId" clId="{AB811A98-AA3B-4AE1-9D6D-94508E62B2AA}" dt="2024-03-28T17:17:14.819" v="1294" actId="21"/>
          <ac:picMkLst>
            <pc:docMk/>
            <pc:sldMk cId="1593920805" sldId="262"/>
            <ac:picMk id="22" creationId="{5FEDC1CE-9A48-4F87-B8B7-59E0A9327A65}"/>
          </ac:picMkLst>
        </pc:picChg>
      </pc:sldChg>
      <pc:sldChg chg="del">
        <pc:chgData name="krish sanghani" userId="913231582f4014e6" providerId="LiveId" clId="{AB811A98-AA3B-4AE1-9D6D-94508E62B2AA}" dt="2024-03-28T17:32:00.363" v="1391" actId="2696"/>
        <pc:sldMkLst>
          <pc:docMk/>
          <pc:sldMk cId="627911590" sldId="263"/>
        </pc:sldMkLst>
      </pc:sldChg>
      <pc:sldChg chg="del">
        <pc:chgData name="krish sanghani" userId="913231582f4014e6" providerId="LiveId" clId="{AB811A98-AA3B-4AE1-9D6D-94508E62B2AA}" dt="2024-03-28T17:32:03.175" v="1392" actId="2696"/>
        <pc:sldMkLst>
          <pc:docMk/>
          <pc:sldMk cId="1346372204" sldId="264"/>
        </pc:sldMkLst>
      </pc:sldChg>
      <pc:sldChg chg="del">
        <pc:chgData name="krish sanghani" userId="913231582f4014e6" providerId="LiveId" clId="{AB811A98-AA3B-4AE1-9D6D-94508E62B2AA}" dt="2024-03-28T17:32:12.724" v="1395" actId="2696"/>
        <pc:sldMkLst>
          <pc:docMk/>
          <pc:sldMk cId="2121178069" sldId="266"/>
        </pc:sldMkLst>
      </pc:sldChg>
      <pc:sldChg chg="del">
        <pc:chgData name="krish sanghani" userId="913231582f4014e6" providerId="LiveId" clId="{AB811A98-AA3B-4AE1-9D6D-94508E62B2AA}" dt="2024-03-28T17:32:21.812" v="1397" actId="2696"/>
        <pc:sldMkLst>
          <pc:docMk/>
          <pc:sldMk cId="4151694508" sldId="268"/>
        </pc:sldMkLst>
      </pc:sldChg>
      <pc:sldChg chg="del">
        <pc:chgData name="krish sanghani" userId="913231582f4014e6" providerId="LiveId" clId="{AB811A98-AA3B-4AE1-9D6D-94508E62B2AA}" dt="2024-03-28T17:32:28.273" v="1399" actId="2696"/>
        <pc:sldMkLst>
          <pc:docMk/>
          <pc:sldMk cId="1472106130" sldId="270"/>
        </pc:sldMkLst>
      </pc:sldChg>
      <pc:sldChg chg="del">
        <pc:chgData name="krish sanghani" userId="913231582f4014e6" providerId="LiveId" clId="{AB811A98-AA3B-4AE1-9D6D-94508E62B2AA}" dt="2024-03-28T17:32:32" v="1400" actId="2696"/>
        <pc:sldMkLst>
          <pc:docMk/>
          <pc:sldMk cId="460935096" sldId="271"/>
        </pc:sldMkLst>
      </pc:sldChg>
      <pc:sldChg chg="del">
        <pc:chgData name="krish sanghani" userId="913231582f4014e6" providerId="LiveId" clId="{AB811A98-AA3B-4AE1-9D6D-94508E62B2AA}" dt="2024-03-28T17:32:53.330" v="1406" actId="2696"/>
        <pc:sldMkLst>
          <pc:docMk/>
          <pc:sldMk cId="920173932" sldId="275"/>
        </pc:sldMkLst>
      </pc:sldChg>
      <pc:sldChg chg="addSp delSp modSp mod">
        <pc:chgData name="krish sanghani" userId="913231582f4014e6" providerId="LiveId" clId="{AB811A98-AA3B-4AE1-9D6D-94508E62B2AA}" dt="2024-03-28T17:38:44.108" v="1568" actId="14100"/>
        <pc:sldMkLst>
          <pc:docMk/>
          <pc:sldMk cId="2436493926" sldId="276"/>
        </pc:sldMkLst>
        <pc:spChg chg="mod">
          <ac:chgData name="krish sanghani" userId="913231582f4014e6" providerId="LiveId" clId="{AB811A98-AA3B-4AE1-9D6D-94508E62B2AA}" dt="2024-03-28T17:38:18.291" v="1564" actId="1076"/>
          <ac:spMkLst>
            <pc:docMk/>
            <pc:sldMk cId="2436493926" sldId="276"/>
            <ac:spMk id="2" creationId="{BCCAEE93-8585-46D4-A7EC-F184E317CB2E}"/>
          </ac:spMkLst>
        </pc:spChg>
        <pc:spChg chg="mod">
          <ac:chgData name="krish sanghani" userId="913231582f4014e6" providerId="LiveId" clId="{AB811A98-AA3B-4AE1-9D6D-94508E62B2AA}" dt="2024-03-28T17:34:38.901" v="1466" actId="1076"/>
          <ac:spMkLst>
            <pc:docMk/>
            <pc:sldMk cId="2436493926" sldId="276"/>
            <ac:spMk id="3" creationId="{24AFFC60-19C3-4901-93F7-7AAF4C09F8C6}"/>
          </ac:spMkLst>
        </pc:spChg>
        <pc:spChg chg="mod">
          <ac:chgData name="krish sanghani" userId="913231582f4014e6" providerId="LiveId" clId="{AB811A98-AA3B-4AE1-9D6D-94508E62B2AA}" dt="2024-03-28T17:36:25.031" v="1551" actId="20577"/>
          <ac:spMkLst>
            <pc:docMk/>
            <pc:sldMk cId="2436493926" sldId="276"/>
            <ac:spMk id="5" creationId="{65281FE1-3C17-4589-81D6-8580840DA54C}"/>
          </ac:spMkLst>
        </pc:spChg>
        <pc:spChg chg="add del mod">
          <ac:chgData name="krish sanghani" userId="913231582f4014e6" providerId="LiveId" clId="{AB811A98-AA3B-4AE1-9D6D-94508E62B2AA}" dt="2024-03-28T17:37:33.152" v="1553" actId="931"/>
          <ac:spMkLst>
            <pc:docMk/>
            <pc:sldMk cId="2436493926" sldId="276"/>
            <ac:spMk id="6" creationId="{49466CD7-5E5D-E9FF-FECC-55C474BC653F}"/>
          </ac:spMkLst>
        </pc:spChg>
        <pc:spChg chg="mod">
          <ac:chgData name="krish sanghani" userId="913231582f4014e6" providerId="LiveId" clId="{AB811A98-AA3B-4AE1-9D6D-94508E62B2AA}" dt="2024-03-28T17:34:08.352" v="1451" actId="20577"/>
          <ac:spMkLst>
            <pc:docMk/>
            <pc:sldMk cId="2436493926" sldId="276"/>
            <ac:spMk id="16" creationId="{513FE871-0072-4E75-B1B8-B4BCF7C6DEAC}"/>
          </ac:spMkLst>
        </pc:spChg>
        <pc:picChg chg="add mod">
          <ac:chgData name="krish sanghani" userId="913231582f4014e6" providerId="LiveId" clId="{AB811A98-AA3B-4AE1-9D6D-94508E62B2AA}" dt="2024-03-28T17:38:44.108" v="1568" actId="14100"/>
          <ac:picMkLst>
            <pc:docMk/>
            <pc:sldMk cId="2436493926" sldId="276"/>
            <ac:picMk id="8" creationId="{CE63A0B4-F8C9-0BD7-9992-5BE590A1F115}"/>
          </ac:picMkLst>
        </pc:picChg>
        <pc:picChg chg="del">
          <ac:chgData name="krish sanghani" userId="913231582f4014e6" providerId="LiveId" clId="{AB811A98-AA3B-4AE1-9D6D-94508E62B2AA}" dt="2024-03-28T17:37:24.434" v="1552" actId="21"/>
          <ac:picMkLst>
            <pc:docMk/>
            <pc:sldMk cId="2436493926" sldId="276"/>
            <ac:picMk id="9" creationId="{830982DC-181F-4404-B1E7-68CBBB6562EF}"/>
          </ac:picMkLst>
        </pc:picChg>
      </pc:sldChg>
      <pc:sldChg chg="addSp delSp modSp del mod modClrScheme chgLayout">
        <pc:chgData name="krish sanghani" userId="913231582f4014e6" providerId="LiveId" clId="{AB811A98-AA3B-4AE1-9D6D-94508E62B2AA}" dt="2024-03-28T13:03:43.577" v="12" actId="2696"/>
        <pc:sldMkLst>
          <pc:docMk/>
          <pc:sldMk cId="2243494996" sldId="277"/>
        </pc:sldMkLst>
        <pc:spChg chg="mod ord">
          <ac:chgData name="krish sanghani" userId="913231582f4014e6" providerId="LiveId" clId="{AB811A98-AA3B-4AE1-9D6D-94508E62B2AA}" dt="2024-03-28T13:03:35.950" v="11" actId="20577"/>
          <ac:spMkLst>
            <pc:docMk/>
            <pc:sldMk cId="2243494996" sldId="277"/>
            <ac:spMk id="2" creationId="{6719F29B-F233-48AF-8261-F33A4E079E3E}"/>
          </ac:spMkLst>
        </pc:spChg>
        <pc:spChg chg="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" creationId="{35E3EA69-4E0E-41BD-8095-A124225A2647}"/>
          </ac:spMkLst>
        </pc:spChg>
        <pc:spChg chg="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4" creationId="{328F602C-7F98-4C02-99D4-ED65E00D66A4}"/>
          </ac:spMkLst>
        </pc:spChg>
        <pc:spChg chg="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5" creationId="{AF29EA23-F34E-486A-B8B2-0C3019266975}"/>
          </ac:spMkLst>
        </pc:spChg>
        <pc:spChg chg="add del mod">
          <ac:chgData name="krish sanghani" userId="913231582f4014e6" providerId="LiveId" clId="{AB811A98-AA3B-4AE1-9D6D-94508E62B2AA}" dt="2024-03-28T13:02:36.743" v="5" actId="21"/>
          <ac:spMkLst>
            <pc:docMk/>
            <pc:sldMk cId="2243494996" sldId="277"/>
            <ac:spMk id="7" creationId="{A390F882-F812-D7AE-E90E-AEF715D6255B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8" creationId="{4C59D4E4-7DBE-9117-7135-983F1CCA8AA6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9" creationId="{838DBDD8-846A-A4BF-EB46-6640941371F1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10" creationId="{301EC943-7536-588C-065C-4C2517A33256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11" creationId="{2FF6FFB9-F9E1-E113-A512-3EBFB04CD9F6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12" creationId="{A9CAD5B3-1CA1-3A4F-8969-B780ABA3B714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13" creationId="{FFB68295-C869-2265-8CF9-E5064C63D992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14" creationId="{468D169D-317E-E245-7E59-1E32BED27948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15" creationId="{1D7A3C7A-83E2-1415-0CA7-171ACAEAD667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16" creationId="{80AD10AE-BC19-61F0-4CE0-ADF833CAC002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18" creationId="{B243F05A-5E22-4830-ED26-7A070A372734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19" creationId="{5AA4440A-DECE-C96C-DD73-E3F5B645A789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20" creationId="{2F93AEFE-A575-B33C-702E-B49BC29D5401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21" creationId="{18034E8A-53C8-3535-2E86-48532F5CA653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22" creationId="{87855D44-411A-FF35-6D43-9ECD7F9FACCA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23" creationId="{CC2855AC-BF7C-D3A8-CAEF-59ACB2E51E57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24" creationId="{2BA1FC69-4BAE-4CC4-28E3-031EA91A661D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25" creationId="{178AFBEE-D3ED-7106-CA6A-DE398BC93E48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26" creationId="{B033D692-F731-9FDC-68F9-805AB01590B9}"/>
          </ac:spMkLst>
        </pc:spChg>
        <pc:spChg chg="mod ord">
          <ac:chgData name="krish sanghani" userId="913231582f4014e6" providerId="LiveId" clId="{AB811A98-AA3B-4AE1-9D6D-94508E62B2AA}" dt="2024-03-28T13:03:28.271" v="10" actId="27636"/>
          <ac:spMkLst>
            <pc:docMk/>
            <pc:sldMk cId="2243494996" sldId="277"/>
            <ac:spMk id="27" creationId="{5ED85059-9DA7-4AE3-9C9C-D4BCB1FDA684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28" creationId="{81AA4F77-3632-BDAB-C8B7-0E21EABC2131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29" creationId="{057B0772-790B-EEDF-C56A-D7C05795F8BB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0" creationId="{2B0A2A58-7DA9-9E5D-051F-47EE169B3C46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1" creationId="{8858E6FF-1488-0575-D59C-3765D42FC3ED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2" creationId="{CA250949-50AF-86C1-B8F8-C67BE73E49C4}"/>
          </ac:spMkLst>
        </pc:spChg>
        <pc:spChg chg="add del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3" creationId="{49F25605-6F48-0246-A4CF-ECC73B321ACA}"/>
          </ac:spMkLst>
        </pc:spChg>
        <pc:spChg chg="add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4" creationId="{DA87E995-6446-8741-F06E-507105E2CE2D}"/>
          </ac:spMkLst>
        </pc:spChg>
        <pc:spChg chg="add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5" creationId="{52B49F36-8499-F26C-5CB5-8E622D11F87D}"/>
          </ac:spMkLst>
        </pc:spChg>
        <pc:spChg chg="add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6" creationId="{04575D9A-0B5B-306C-4FFB-DCA75DD83D7D}"/>
          </ac:spMkLst>
        </pc:spChg>
        <pc:spChg chg="add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7" creationId="{61E11C28-428B-F427-E491-DE0C1D9F0BF9}"/>
          </ac:spMkLst>
        </pc:spChg>
        <pc:spChg chg="add 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38" creationId="{A4E743DD-7F03-2ECE-179C-EAA4B097AEBE}"/>
          </ac:spMkLst>
        </pc:spChg>
        <pc:spChg chg="mod ord">
          <ac:chgData name="krish sanghani" userId="913231582f4014e6" providerId="LiveId" clId="{AB811A98-AA3B-4AE1-9D6D-94508E62B2AA}" dt="2024-03-28T13:03:28.223" v="9" actId="700"/>
          <ac:spMkLst>
            <pc:docMk/>
            <pc:sldMk cId="2243494996" sldId="277"/>
            <ac:spMk id="50" creationId="{CDBF54DA-EC24-4B40-A54E-96572903C4E0}"/>
          </ac:spMkLst>
        </pc:spChg>
        <pc:picChg chg="del">
          <ac:chgData name="krish sanghani" userId="913231582f4014e6" providerId="LiveId" clId="{AB811A98-AA3B-4AE1-9D6D-94508E62B2AA}" dt="2024-03-28T13:02:34.587" v="4" actId="21"/>
          <ac:picMkLst>
            <pc:docMk/>
            <pc:sldMk cId="2243494996" sldId="277"/>
            <ac:picMk id="17" creationId="{6D9B0891-D7C3-40C5-8BEC-D9D22D684005}"/>
          </ac:picMkLst>
        </pc:picChg>
      </pc:sldChg>
      <pc:sldChg chg="del">
        <pc:chgData name="krish sanghani" userId="913231582f4014e6" providerId="LiveId" clId="{AB811A98-AA3B-4AE1-9D6D-94508E62B2AA}" dt="2024-03-28T17:32:08.107" v="1394" actId="2696"/>
        <pc:sldMkLst>
          <pc:docMk/>
          <pc:sldMk cId="2069393026" sldId="278"/>
        </pc:sldMkLst>
      </pc:sldChg>
      <pc:sldChg chg="del">
        <pc:chgData name="krish sanghani" userId="913231582f4014e6" providerId="LiveId" clId="{AB811A98-AA3B-4AE1-9D6D-94508E62B2AA}" dt="2024-03-28T17:32:18.001" v="1396" actId="2696"/>
        <pc:sldMkLst>
          <pc:docMk/>
          <pc:sldMk cId="4252466045" sldId="279"/>
        </pc:sldMkLst>
      </pc:sldChg>
      <pc:sldChg chg="del">
        <pc:chgData name="krish sanghani" userId="913231582f4014e6" providerId="LiveId" clId="{AB811A98-AA3B-4AE1-9D6D-94508E62B2AA}" dt="2024-03-28T17:32:24.682" v="1398" actId="2696"/>
        <pc:sldMkLst>
          <pc:docMk/>
          <pc:sldMk cId="1417396711" sldId="280"/>
        </pc:sldMkLst>
      </pc:sldChg>
      <pc:sldChg chg="del">
        <pc:chgData name="krish sanghani" userId="913231582f4014e6" providerId="LiveId" clId="{AB811A98-AA3B-4AE1-9D6D-94508E62B2AA}" dt="2024-03-28T17:32:34.528" v="1401" actId="2696"/>
        <pc:sldMkLst>
          <pc:docMk/>
          <pc:sldMk cId="2561631246" sldId="281"/>
        </pc:sldMkLst>
      </pc:sldChg>
      <pc:sldChg chg="del">
        <pc:chgData name="krish sanghani" userId="913231582f4014e6" providerId="LiveId" clId="{AB811A98-AA3B-4AE1-9D6D-94508E62B2AA}" dt="2024-03-28T17:32:40.791" v="1403" actId="2696"/>
        <pc:sldMkLst>
          <pc:docMk/>
          <pc:sldMk cId="3477453048" sldId="282"/>
        </pc:sldMkLst>
      </pc:sldChg>
      <pc:sldChg chg="del">
        <pc:chgData name="krish sanghani" userId="913231582f4014e6" providerId="LiveId" clId="{AB811A98-AA3B-4AE1-9D6D-94508E62B2AA}" dt="2024-03-28T17:32:44.370" v="1404" actId="2696"/>
        <pc:sldMkLst>
          <pc:docMk/>
          <pc:sldMk cId="3396266754" sldId="283"/>
        </pc:sldMkLst>
      </pc:sldChg>
      <pc:sldChg chg="del">
        <pc:chgData name="krish sanghani" userId="913231582f4014e6" providerId="LiveId" clId="{AB811A98-AA3B-4AE1-9D6D-94508E62B2AA}" dt="2024-03-28T17:32:49.872" v="1405" actId="2696"/>
        <pc:sldMkLst>
          <pc:docMk/>
          <pc:sldMk cId="3284267737" sldId="284"/>
        </pc:sldMkLst>
      </pc:sldChg>
      <pc:sldChg chg="addSp delSp modSp new mod">
        <pc:chgData name="krish sanghani" userId="913231582f4014e6" providerId="LiveId" clId="{AB811A98-AA3B-4AE1-9D6D-94508E62B2AA}" dt="2024-03-28T13:13:47.970" v="309" actId="1076"/>
        <pc:sldMkLst>
          <pc:docMk/>
          <pc:sldMk cId="2416965421" sldId="285"/>
        </pc:sldMkLst>
        <pc:spChg chg="mod">
          <ac:chgData name="krish sanghani" userId="913231582f4014e6" providerId="LiveId" clId="{AB811A98-AA3B-4AE1-9D6D-94508E62B2AA}" dt="2024-03-28T13:04:52.085" v="59" actId="120"/>
          <ac:spMkLst>
            <pc:docMk/>
            <pc:sldMk cId="2416965421" sldId="285"/>
            <ac:spMk id="2" creationId="{DA4E0CF1-5579-F32A-FAD6-96777602048A}"/>
          </ac:spMkLst>
        </pc:spChg>
        <pc:spChg chg="del">
          <ac:chgData name="krish sanghani" userId="913231582f4014e6" providerId="LiveId" clId="{AB811A98-AA3B-4AE1-9D6D-94508E62B2AA}" dt="2024-03-28T13:05:06.811" v="60" actId="21"/>
          <ac:spMkLst>
            <pc:docMk/>
            <pc:sldMk cId="2416965421" sldId="285"/>
            <ac:spMk id="3" creationId="{A6C12A45-3139-F1BF-615E-CC8FF5A2D2F1}"/>
          </ac:spMkLst>
        </pc:spChg>
        <pc:spChg chg="del mod">
          <ac:chgData name="krish sanghani" userId="913231582f4014e6" providerId="LiveId" clId="{AB811A98-AA3B-4AE1-9D6D-94508E62B2AA}" dt="2024-03-28T13:10:55.607" v="221" actId="21"/>
          <ac:spMkLst>
            <pc:docMk/>
            <pc:sldMk cId="2416965421" sldId="285"/>
            <ac:spMk id="4" creationId="{CF2F6DBB-703D-99F7-BEAF-F241FB4EF5A8}"/>
          </ac:spMkLst>
        </pc:spChg>
        <pc:spChg chg="del mod">
          <ac:chgData name="krish sanghani" userId="913231582f4014e6" providerId="LiveId" clId="{AB811A98-AA3B-4AE1-9D6D-94508E62B2AA}" dt="2024-03-28T13:11:01.312" v="223" actId="21"/>
          <ac:spMkLst>
            <pc:docMk/>
            <pc:sldMk cId="2416965421" sldId="285"/>
            <ac:spMk id="5" creationId="{CD03E149-9AAA-0367-6B4E-56D66BBB1B79}"/>
          </ac:spMkLst>
        </pc:spChg>
        <pc:spChg chg="del mod">
          <ac:chgData name="krish sanghani" userId="913231582f4014e6" providerId="LiveId" clId="{AB811A98-AA3B-4AE1-9D6D-94508E62B2AA}" dt="2024-03-28T13:11:07.916" v="225" actId="21"/>
          <ac:spMkLst>
            <pc:docMk/>
            <pc:sldMk cId="2416965421" sldId="285"/>
            <ac:spMk id="6" creationId="{F74D0227-FDDD-8A57-95D1-1C80C838F29E}"/>
          </ac:spMkLst>
        </pc:spChg>
        <pc:graphicFrameChg chg="add mod modGraphic">
          <ac:chgData name="krish sanghani" userId="913231582f4014e6" providerId="LiveId" clId="{AB811A98-AA3B-4AE1-9D6D-94508E62B2AA}" dt="2024-03-28T13:13:20.362" v="307" actId="122"/>
          <ac:graphicFrameMkLst>
            <pc:docMk/>
            <pc:sldMk cId="2416965421" sldId="285"/>
            <ac:graphicFrameMk id="9" creationId="{D03BCDAF-8CE5-BEE6-CB34-2CBF6BDEF75A}"/>
          </ac:graphicFrameMkLst>
        </pc:graphicFrameChg>
        <pc:picChg chg="add mod">
          <ac:chgData name="krish sanghani" userId="913231582f4014e6" providerId="LiveId" clId="{AB811A98-AA3B-4AE1-9D6D-94508E62B2AA}" dt="2024-03-28T13:13:47.970" v="309" actId="1076"/>
          <ac:picMkLst>
            <pc:docMk/>
            <pc:sldMk cId="2416965421" sldId="285"/>
            <ac:picMk id="10" creationId="{F62ED61F-CB1D-E0FC-75DD-4D8683912F21}"/>
          </ac:picMkLst>
        </pc:picChg>
      </pc:sldChg>
      <pc:sldChg chg="new del">
        <pc:chgData name="krish sanghani" userId="913231582f4014e6" providerId="LiveId" clId="{AB811A98-AA3B-4AE1-9D6D-94508E62B2AA}" dt="2024-03-28T13:03:52.686" v="14" actId="2696"/>
        <pc:sldMkLst>
          <pc:docMk/>
          <pc:sldMk cId="4047055773" sldId="285"/>
        </pc:sldMkLst>
      </pc:sldChg>
      <pc:sldChg chg="addSp delSp modSp new mod">
        <pc:chgData name="krish sanghani" userId="913231582f4014e6" providerId="LiveId" clId="{AB811A98-AA3B-4AE1-9D6D-94508E62B2AA}" dt="2024-03-28T14:55:58.539" v="1169" actId="113"/>
        <pc:sldMkLst>
          <pc:docMk/>
          <pc:sldMk cId="3836448237" sldId="286"/>
        </pc:sldMkLst>
        <pc:spChg chg="del mod">
          <ac:chgData name="krish sanghani" userId="913231582f4014e6" providerId="LiveId" clId="{AB811A98-AA3B-4AE1-9D6D-94508E62B2AA}" dt="2024-03-28T14:02:27.967" v="490" actId="21"/>
          <ac:spMkLst>
            <pc:docMk/>
            <pc:sldMk cId="3836448237" sldId="286"/>
            <ac:spMk id="2" creationId="{73ABE2E9-4E4E-894A-C983-674396D5784F}"/>
          </ac:spMkLst>
        </pc:spChg>
        <pc:spChg chg="del mod">
          <ac:chgData name="krish sanghani" userId="913231582f4014e6" providerId="LiveId" clId="{AB811A98-AA3B-4AE1-9D6D-94508E62B2AA}" dt="2024-03-28T14:02:33.229" v="492" actId="21"/>
          <ac:spMkLst>
            <pc:docMk/>
            <pc:sldMk cId="3836448237" sldId="286"/>
            <ac:spMk id="3" creationId="{B7D4CDA2-AD61-F8FD-A6C9-44511474BF8E}"/>
          </ac:spMkLst>
        </pc:spChg>
        <pc:spChg chg="del mod">
          <ac:chgData name="krish sanghani" userId="913231582f4014e6" providerId="LiveId" clId="{AB811A98-AA3B-4AE1-9D6D-94508E62B2AA}" dt="2024-03-28T14:23:56.938" v="703" actId="21"/>
          <ac:spMkLst>
            <pc:docMk/>
            <pc:sldMk cId="3836448237" sldId="286"/>
            <ac:spMk id="4" creationId="{B5A4FEBC-E2C5-1184-3CCE-F5F444276A36}"/>
          </ac:spMkLst>
        </pc:spChg>
        <pc:spChg chg="del mod">
          <ac:chgData name="krish sanghani" userId="913231582f4014e6" providerId="LiveId" clId="{AB811A98-AA3B-4AE1-9D6D-94508E62B2AA}" dt="2024-03-28T14:24:03.817" v="705" actId="21"/>
          <ac:spMkLst>
            <pc:docMk/>
            <pc:sldMk cId="3836448237" sldId="286"/>
            <ac:spMk id="5" creationId="{1A0A18A2-36F1-AED7-D82D-453EF0DAED95}"/>
          </ac:spMkLst>
        </pc:spChg>
        <pc:spChg chg="del mod">
          <ac:chgData name="krish sanghani" userId="913231582f4014e6" providerId="LiveId" clId="{AB811A98-AA3B-4AE1-9D6D-94508E62B2AA}" dt="2024-03-28T14:23:46.863" v="701" actId="21"/>
          <ac:spMkLst>
            <pc:docMk/>
            <pc:sldMk cId="3836448237" sldId="286"/>
            <ac:spMk id="6" creationId="{15894EF8-9A4C-0ACE-BD3F-6966EB8D608F}"/>
          </ac:spMkLst>
        </pc:spChg>
        <pc:spChg chg="add mod">
          <ac:chgData name="krish sanghani" userId="913231582f4014e6" providerId="LiveId" clId="{AB811A98-AA3B-4AE1-9D6D-94508E62B2AA}" dt="2024-03-28T14:55:58.539" v="1169" actId="113"/>
          <ac:spMkLst>
            <pc:docMk/>
            <pc:sldMk cId="3836448237" sldId="286"/>
            <ac:spMk id="7" creationId="{E49DE020-630A-5D51-1B1E-040988112D94}"/>
          </ac:spMkLst>
        </pc:spChg>
        <pc:spChg chg="add mod">
          <ac:chgData name="krish sanghani" userId="913231582f4014e6" providerId="LiveId" clId="{AB811A98-AA3B-4AE1-9D6D-94508E62B2AA}" dt="2024-03-28T14:02:49.478" v="496"/>
          <ac:spMkLst>
            <pc:docMk/>
            <pc:sldMk cId="3836448237" sldId="286"/>
            <ac:spMk id="8" creationId="{B7D4CDA2-AD61-F8FD-A6C9-44511474BF8E}"/>
          </ac:spMkLst>
        </pc:spChg>
        <pc:spChg chg="add mod">
          <ac:chgData name="krish sanghani" userId="913231582f4014e6" providerId="LiveId" clId="{AB811A98-AA3B-4AE1-9D6D-94508E62B2AA}" dt="2024-03-28T14:02:53.512" v="497"/>
          <ac:spMkLst>
            <pc:docMk/>
            <pc:sldMk cId="3836448237" sldId="286"/>
            <ac:spMk id="9" creationId="{9E88305E-E351-A1FE-82D9-8578DC40F72C}"/>
          </ac:spMkLst>
        </pc:spChg>
        <pc:spChg chg="add mod">
          <ac:chgData name="krish sanghani" userId="913231582f4014e6" providerId="LiveId" clId="{AB811A98-AA3B-4AE1-9D6D-94508E62B2AA}" dt="2024-03-28T14:10:03.702" v="565" actId="1076"/>
          <ac:spMkLst>
            <pc:docMk/>
            <pc:sldMk cId="3836448237" sldId="286"/>
            <ac:spMk id="10" creationId="{F09582BF-65EC-EFBD-8BEC-B9DB1F8A53CD}"/>
          </ac:spMkLst>
        </pc:spChg>
        <pc:spChg chg="add mod">
          <ac:chgData name="krish sanghani" userId="913231582f4014e6" providerId="LiveId" clId="{AB811A98-AA3B-4AE1-9D6D-94508E62B2AA}" dt="2024-03-28T14:10:17.332" v="568" actId="1076"/>
          <ac:spMkLst>
            <pc:docMk/>
            <pc:sldMk cId="3836448237" sldId="286"/>
            <ac:spMk id="11" creationId="{D791D167-5AA8-06EA-DE04-E9DFB7394945}"/>
          </ac:spMkLst>
        </pc:spChg>
        <pc:spChg chg="add mod">
          <ac:chgData name="krish sanghani" userId="913231582f4014e6" providerId="LiveId" clId="{AB811A98-AA3B-4AE1-9D6D-94508E62B2AA}" dt="2024-03-28T14:10:14.004" v="567" actId="1076"/>
          <ac:spMkLst>
            <pc:docMk/>
            <pc:sldMk cId="3836448237" sldId="286"/>
            <ac:spMk id="12" creationId="{507A0BB2-FE4D-B504-DC19-5C51E699BA0A}"/>
          </ac:spMkLst>
        </pc:spChg>
        <pc:spChg chg="add mod">
          <ac:chgData name="krish sanghani" userId="913231582f4014e6" providerId="LiveId" clId="{AB811A98-AA3B-4AE1-9D6D-94508E62B2AA}" dt="2024-03-28T14:14:08.908" v="614" actId="14100"/>
          <ac:spMkLst>
            <pc:docMk/>
            <pc:sldMk cId="3836448237" sldId="286"/>
            <ac:spMk id="25" creationId="{0DCB1778-BB03-2861-20FF-0A2C3F5F9F40}"/>
          </ac:spMkLst>
        </pc:spChg>
        <pc:spChg chg="add mod">
          <ac:chgData name="krish sanghani" userId="913231582f4014e6" providerId="LiveId" clId="{AB811A98-AA3B-4AE1-9D6D-94508E62B2AA}" dt="2024-03-28T14:16:33.338" v="640" actId="14100"/>
          <ac:spMkLst>
            <pc:docMk/>
            <pc:sldMk cId="3836448237" sldId="286"/>
            <ac:spMk id="26" creationId="{C965FE34-775D-F11F-A67F-7D6FC48CCD82}"/>
          </ac:spMkLst>
        </pc:spChg>
        <pc:spChg chg="add mod">
          <ac:chgData name="krish sanghani" userId="913231582f4014e6" providerId="LiveId" clId="{AB811A98-AA3B-4AE1-9D6D-94508E62B2AA}" dt="2024-03-28T14:18:30.826" v="651" actId="1076"/>
          <ac:spMkLst>
            <pc:docMk/>
            <pc:sldMk cId="3836448237" sldId="286"/>
            <ac:spMk id="27" creationId="{FA62378D-2A88-6310-ED84-868130CE83D1}"/>
          </ac:spMkLst>
        </pc:spChg>
        <pc:spChg chg="add mod">
          <ac:chgData name="krish sanghani" userId="913231582f4014e6" providerId="LiveId" clId="{AB811A98-AA3B-4AE1-9D6D-94508E62B2AA}" dt="2024-03-28T14:13:29.458" v="606" actId="122"/>
          <ac:spMkLst>
            <pc:docMk/>
            <pc:sldMk cId="3836448237" sldId="286"/>
            <ac:spMk id="28" creationId="{11F2418C-B037-E50A-0C11-96BF124E16F8}"/>
          </ac:spMkLst>
        </pc:spChg>
        <pc:picChg chg="add mod">
          <ac:chgData name="krish sanghani" userId="913231582f4014e6" providerId="LiveId" clId="{AB811A98-AA3B-4AE1-9D6D-94508E62B2AA}" dt="2024-03-28T14:42:17.881" v="963" actId="1038"/>
          <ac:picMkLst>
            <pc:docMk/>
            <pc:sldMk cId="3836448237" sldId="286"/>
            <ac:picMk id="52" creationId="{7D40124E-BC12-774C-3FD1-9C4537C53BAA}"/>
          </ac:picMkLst>
        </pc:picChg>
        <pc:cxnChg chg="add mod">
          <ac:chgData name="krish sanghani" userId="913231582f4014e6" providerId="LiveId" clId="{AB811A98-AA3B-4AE1-9D6D-94508E62B2AA}" dt="2024-03-28T14:10:33.712" v="570" actId="13822"/>
          <ac:cxnSpMkLst>
            <pc:docMk/>
            <pc:sldMk cId="3836448237" sldId="286"/>
            <ac:cxnSpMk id="14" creationId="{E685B44A-08A0-7C01-CAE0-CEDE68AA8315}"/>
          </ac:cxnSpMkLst>
        </pc:cxnChg>
        <pc:cxnChg chg="add mod">
          <ac:chgData name="krish sanghani" userId="913231582f4014e6" providerId="LiveId" clId="{AB811A98-AA3B-4AE1-9D6D-94508E62B2AA}" dt="2024-03-28T14:11:21.434" v="584" actId="14100"/>
          <ac:cxnSpMkLst>
            <pc:docMk/>
            <pc:sldMk cId="3836448237" sldId="286"/>
            <ac:cxnSpMk id="16" creationId="{843E8AD8-DCDE-0100-2D96-6E284D6EA88D}"/>
          </ac:cxnSpMkLst>
        </pc:cxnChg>
        <pc:cxnChg chg="add del mod">
          <ac:chgData name="krish sanghani" userId="913231582f4014e6" providerId="LiveId" clId="{AB811A98-AA3B-4AE1-9D6D-94508E62B2AA}" dt="2024-03-28T14:15:09.791" v="628" actId="11529"/>
          <ac:cxnSpMkLst>
            <pc:docMk/>
            <pc:sldMk cId="3836448237" sldId="286"/>
            <ac:cxnSpMk id="30" creationId="{745CAF95-2F86-D52F-F97A-918566F4F83D}"/>
          </ac:cxnSpMkLst>
        </pc:cxnChg>
        <pc:cxnChg chg="add mod">
          <ac:chgData name="krish sanghani" userId="913231582f4014e6" providerId="LiveId" clId="{AB811A98-AA3B-4AE1-9D6D-94508E62B2AA}" dt="2024-03-28T14:15:25.088" v="632" actId="13822"/>
          <ac:cxnSpMkLst>
            <pc:docMk/>
            <pc:sldMk cId="3836448237" sldId="286"/>
            <ac:cxnSpMk id="35" creationId="{77BFD7DD-3683-14EC-3044-EC438FCA0D17}"/>
          </ac:cxnSpMkLst>
        </pc:cxnChg>
        <pc:cxnChg chg="add mod">
          <ac:chgData name="krish sanghani" userId="913231582f4014e6" providerId="LiveId" clId="{AB811A98-AA3B-4AE1-9D6D-94508E62B2AA}" dt="2024-03-28T14:15:47.480" v="635" actId="14100"/>
          <ac:cxnSpMkLst>
            <pc:docMk/>
            <pc:sldMk cId="3836448237" sldId="286"/>
            <ac:cxnSpMk id="38" creationId="{C04B7E23-ED35-C276-66B5-A512B4BF03BC}"/>
          </ac:cxnSpMkLst>
        </pc:cxnChg>
        <pc:cxnChg chg="add mod">
          <ac:chgData name="krish sanghani" userId="913231582f4014e6" providerId="LiveId" clId="{AB811A98-AA3B-4AE1-9D6D-94508E62B2AA}" dt="2024-03-28T14:16:12.937" v="638" actId="14100"/>
          <ac:cxnSpMkLst>
            <pc:docMk/>
            <pc:sldMk cId="3836448237" sldId="286"/>
            <ac:cxnSpMk id="41" creationId="{72C89A72-B3EF-41C1-7BEF-129634651116}"/>
          </ac:cxnSpMkLst>
        </pc:cxnChg>
        <pc:cxnChg chg="add mod">
          <ac:chgData name="krish sanghani" userId="913231582f4014e6" providerId="LiveId" clId="{AB811A98-AA3B-4AE1-9D6D-94508E62B2AA}" dt="2024-03-28T14:17:52.816" v="644" actId="13822"/>
          <ac:cxnSpMkLst>
            <pc:docMk/>
            <pc:sldMk cId="3836448237" sldId="286"/>
            <ac:cxnSpMk id="44" creationId="{41940667-7359-8438-FDD0-291BFB50EFF9}"/>
          </ac:cxnSpMkLst>
        </pc:cxnChg>
        <pc:cxnChg chg="add mod">
          <ac:chgData name="krish sanghani" userId="913231582f4014e6" providerId="LiveId" clId="{AB811A98-AA3B-4AE1-9D6D-94508E62B2AA}" dt="2024-03-28T14:18:03.187" v="646" actId="13822"/>
          <ac:cxnSpMkLst>
            <pc:docMk/>
            <pc:sldMk cId="3836448237" sldId="286"/>
            <ac:cxnSpMk id="46" creationId="{4FE483EB-8A73-9798-CAFA-78037431B9FF}"/>
          </ac:cxnSpMkLst>
        </pc:cxnChg>
        <pc:cxnChg chg="add mod">
          <ac:chgData name="krish sanghani" userId="913231582f4014e6" providerId="LiveId" clId="{AB811A98-AA3B-4AE1-9D6D-94508E62B2AA}" dt="2024-03-28T14:18:30.826" v="651" actId="1076"/>
          <ac:cxnSpMkLst>
            <pc:docMk/>
            <pc:sldMk cId="3836448237" sldId="286"/>
            <ac:cxnSpMk id="48" creationId="{8AAEC2EF-91F2-840A-B382-5379738B9521}"/>
          </ac:cxnSpMkLst>
        </pc:cxnChg>
      </pc:sldChg>
      <pc:sldChg chg="addSp delSp modSp new mod">
        <pc:chgData name="krish sanghani" userId="913231582f4014e6" providerId="LiveId" clId="{AB811A98-AA3B-4AE1-9D6D-94508E62B2AA}" dt="2024-03-28T14:55:52.874" v="1168" actId="113"/>
        <pc:sldMkLst>
          <pc:docMk/>
          <pc:sldMk cId="1660469083" sldId="287"/>
        </pc:sldMkLst>
        <pc:spChg chg="del mod">
          <ac:chgData name="krish sanghani" userId="913231582f4014e6" providerId="LiveId" clId="{AB811A98-AA3B-4AE1-9D6D-94508E62B2AA}" dt="2024-03-28T14:21:58.952" v="657" actId="21"/>
          <ac:spMkLst>
            <pc:docMk/>
            <pc:sldMk cId="1660469083" sldId="287"/>
            <ac:spMk id="2" creationId="{E30DBF56-1269-ACA5-A797-D364546DC6A7}"/>
          </ac:spMkLst>
        </pc:spChg>
        <pc:spChg chg="del mod">
          <ac:chgData name="krish sanghani" userId="913231582f4014e6" providerId="LiveId" clId="{AB811A98-AA3B-4AE1-9D6D-94508E62B2AA}" dt="2024-03-28T14:22:04.481" v="659" actId="21"/>
          <ac:spMkLst>
            <pc:docMk/>
            <pc:sldMk cId="1660469083" sldId="287"/>
            <ac:spMk id="3" creationId="{1065384B-510C-3BD9-D298-ACE7D1EBF104}"/>
          </ac:spMkLst>
        </pc:spChg>
        <pc:spChg chg="mod">
          <ac:chgData name="krish sanghani" userId="913231582f4014e6" providerId="LiveId" clId="{AB811A98-AA3B-4AE1-9D6D-94508E62B2AA}" dt="2024-03-28T14:46:42.313" v="968" actId="1076"/>
          <ac:spMkLst>
            <pc:docMk/>
            <pc:sldMk cId="1660469083" sldId="287"/>
            <ac:spMk id="4" creationId="{57C8438B-E21F-CEB7-6754-5F0B5BEB8552}"/>
          </ac:spMkLst>
        </pc:spChg>
        <pc:spChg chg="add del mod">
          <ac:chgData name="krish sanghani" userId="913231582f4014e6" providerId="LiveId" clId="{AB811A98-AA3B-4AE1-9D6D-94508E62B2AA}" dt="2024-03-28T14:55:52.874" v="1168" actId="113"/>
          <ac:spMkLst>
            <pc:docMk/>
            <pc:sldMk cId="1660469083" sldId="287"/>
            <ac:spMk id="7" creationId="{7BAD3F3C-AC5A-1684-5F5A-F167DDDA0F4A}"/>
          </ac:spMkLst>
        </pc:spChg>
        <pc:spChg chg="add del mod">
          <ac:chgData name="krish sanghani" userId="913231582f4014e6" providerId="LiveId" clId="{AB811A98-AA3B-4AE1-9D6D-94508E62B2AA}" dt="2024-03-28T14:28:45.710" v="771" actId="21"/>
          <ac:spMkLst>
            <pc:docMk/>
            <pc:sldMk cId="1660469083" sldId="287"/>
            <ac:spMk id="8" creationId="{178B3E8B-EFE5-3CE4-FDE5-2017C5413789}"/>
          </ac:spMkLst>
        </pc:spChg>
        <pc:spChg chg="add mod">
          <ac:chgData name="krish sanghani" userId="913231582f4014e6" providerId="LiveId" clId="{AB811A98-AA3B-4AE1-9D6D-94508E62B2AA}" dt="2024-03-28T14:24:24.359" v="709"/>
          <ac:spMkLst>
            <pc:docMk/>
            <pc:sldMk cId="1660469083" sldId="287"/>
            <ac:spMk id="9" creationId="{1A0A18A2-36F1-AED7-D82D-453EF0DAED95}"/>
          </ac:spMkLst>
        </pc:spChg>
        <pc:spChg chg="add del mod">
          <ac:chgData name="krish sanghani" userId="913231582f4014e6" providerId="LiveId" clId="{AB811A98-AA3B-4AE1-9D6D-94508E62B2AA}" dt="2024-03-28T14:28:43.701" v="770" actId="21"/>
          <ac:spMkLst>
            <pc:docMk/>
            <pc:sldMk cId="1660469083" sldId="287"/>
            <ac:spMk id="10" creationId="{97E5F2EE-0DD3-B6EB-3BAB-5ACC7D36C132}"/>
          </ac:spMkLst>
        </pc:spChg>
        <pc:spChg chg="add del mod">
          <ac:chgData name="krish sanghani" userId="913231582f4014e6" providerId="LiveId" clId="{AB811A98-AA3B-4AE1-9D6D-94508E62B2AA}" dt="2024-03-28T14:28:41.354" v="769" actId="21"/>
          <ac:spMkLst>
            <pc:docMk/>
            <pc:sldMk cId="1660469083" sldId="287"/>
            <ac:spMk id="11" creationId="{CEB07385-8562-3762-E9FC-49F702184AFB}"/>
          </ac:spMkLst>
        </pc:spChg>
        <pc:spChg chg="add del mod">
          <ac:chgData name="krish sanghani" userId="913231582f4014e6" providerId="LiveId" clId="{AB811A98-AA3B-4AE1-9D6D-94508E62B2AA}" dt="2024-03-28T14:28:50.702" v="773" actId="21"/>
          <ac:spMkLst>
            <pc:docMk/>
            <pc:sldMk cId="1660469083" sldId="287"/>
            <ac:spMk id="12" creationId="{E7EDC327-3B6C-C5DE-282E-9C402FB0FE59}"/>
          </ac:spMkLst>
        </pc:spChg>
        <pc:spChg chg="add del mod">
          <ac:chgData name="krish sanghani" userId="913231582f4014e6" providerId="LiveId" clId="{AB811A98-AA3B-4AE1-9D6D-94508E62B2AA}" dt="2024-03-28T14:28:47.726" v="772" actId="21"/>
          <ac:spMkLst>
            <pc:docMk/>
            <pc:sldMk cId="1660469083" sldId="287"/>
            <ac:spMk id="13" creationId="{5C4759A5-AC27-A421-719D-332DBEC6E5B4}"/>
          </ac:spMkLst>
        </pc:spChg>
        <pc:spChg chg="add del mod">
          <ac:chgData name="krish sanghani" userId="913231582f4014e6" providerId="LiveId" clId="{AB811A98-AA3B-4AE1-9D6D-94508E62B2AA}" dt="2024-03-28T14:28:38.534" v="768" actId="21"/>
          <ac:spMkLst>
            <pc:docMk/>
            <pc:sldMk cId="1660469083" sldId="287"/>
            <ac:spMk id="14" creationId="{7775FA2E-D9A4-9404-4337-5484605F1D19}"/>
          </ac:spMkLst>
        </pc:spChg>
        <pc:spChg chg="add mod">
          <ac:chgData name="krish sanghani" userId="913231582f4014e6" providerId="LiveId" clId="{AB811A98-AA3B-4AE1-9D6D-94508E62B2AA}" dt="2024-03-28T14:28:32.429" v="761" actId="1076"/>
          <ac:spMkLst>
            <pc:docMk/>
            <pc:sldMk cId="1660469083" sldId="287"/>
            <ac:spMk id="15" creationId="{E08D6184-A8F5-C4E7-3B50-442204DD170C}"/>
          </ac:spMkLst>
        </pc:spChg>
        <pc:spChg chg="add del mod">
          <ac:chgData name="krish sanghani" userId="913231582f4014e6" providerId="LiveId" clId="{AB811A98-AA3B-4AE1-9D6D-94508E62B2AA}" dt="2024-03-28T14:48:01.168" v="975" actId="21"/>
          <ac:spMkLst>
            <pc:docMk/>
            <pc:sldMk cId="1660469083" sldId="287"/>
            <ac:spMk id="20" creationId="{4CD5888B-2D57-E190-C127-7DC37988A9CC}"/>
          </ac:spMkLst>
        </pc:spChg>
        <pc:spChg chg="add del mod">
          <ac:chgData name="krish sanghani" userId="913231582f4014e6" providerId="LiveId" clId="{AB811A98-AA3B-4AE1-9D6D-94508E62B2AA}" dt="2024-03-28T14:48:15.638" v="979" actId="21"/>
          <ac:spMkLst>
            <pc:docMk/>
            <pc:sldMk cId="1660469083" sldId="287"/>
            <ac:spMk id="21" creationId="{9FBEFC9F-9DA1-11D3-E56D-40A811BC01DD}"/>
          </ac:spMkLst>
        </pc:spChg>
        <pc:spChg chg="add mod">
          <ac:chgData name="krish sanghani" userId="913231582f4014e6" providerId="LiveId" clId="{AB811A98-AA3B-4AE1-9D6D-94508E62B2AA}" dt="2024-03-28T14:51:58.888" v="1092" actId="1076"/>
          <ac:spMkLst>
            <pc:docMk/>
            <pc:sldMk cId="1660469083" sldId="287"/>
            <ac:spMk id="25" creationId="{86F75129-2B99-3D7B-521E-100E2EC560C4}"/>
          </ac:spMkLst>
        </pc:spChg>
        <pc:spChg chg="add mod">
          <ac:chgData name="krish sanghani" userId="913231582f4014e6" providerId="LiveId" clId="{AB811A98-AA3B-4AE1-9D6D-94508E62B2AA}" dt="2024-03-28T14:49:10.788" v="1004"/>
          <ac:spMkLst>
            <pc:docMk/>
            <pc:sldMk cId="1660469083" sldId="287"/>
            <ac:spMk id="26" creationId="{9FBEFC9F-9DA1-11D3-E56D-40A811BC01DD}"/>
          </ac:spMkLst>
        </pc:spChg>
        <pc:spChg chg="add mod">
          <ac:chgData name="krish sanghani" userId="913231582f4014e6" providerId="LiveId" clId="{AB811A98-AA3B-4AE1-9D6D-94508E62B2AA}" dt="2024-03-28T14:50:29.237" v="1033" actId="1076"/>
          <ac:spMkLst>
            <pc:docMk/>
            <pc:sldMk cId="1660469083" sldId="287"/>
            <ac:spMk id="27" creationId="{847B9AA1-7E67-697E-8DD8-42396E94CAC4}"/>
          </ac:spMkLst>
        </pc:spChg>
        <pc:spChg chg="add mod">
          <ac:chgData name="krish sanghani" userId="913231582f4014e6" providerId="LiveId" clId="{AB811A98-AA3B-4AE1-9D6D-94508E62B2AA}" dt="2024-03-28T14:51:25.739" v="1087" actId="20577"/>
          <ac:spMkLst>
            <pc:docMk/>
            <pc:sldMk cId="1660469083" sldId="287"/>
            <ac:spMk id="28" creationId="{08EF3E60-D6ED-324C-4115-ACDB938E510F}"/>
          </ac:spMkLst>
        </pc:spChg>
        <pc:spChg chg="add mod">
          <ac:chgData name="krish sanghani" userId="913231582f4014e6" providerId="LiveId" clId="{AB811A98-AA3B-4AE1-9D6D-94508E62B2AA}" dt="2024-03-28T14:53:15.895" v="1126" actId="1076"/>
          <ac:spMkLst>
            <pc:docMk/>
            <pc:sldMk cId="1660469083" sldId="287"/>
            <ac:spMk id="29" creationId="{3F8B5614-08B7-8081-0A20-AFE15FD671E4}"/>
          </ac:spMkLst>
        </pc:spChg>
        <pc:spChg chg="add mod">
          <ac:chgData name="krish sanghani" userId="913231582f4014e6" providerId="LiveId" clId="{AB811A98-AA3B-4AE1-9D6D-94508E62B2AA}" dt="2024-03-28T14:53:35.488" v="1136" actId="14100"/>
          <ac:spMkLst>
            <pc:docMk/>
            <pc:sldMk cId="1660469083" sldId="287"/>
            <ac:spMk id="30" creationId="{76EE8E71-E55D-BADB-56F7-C85BE5850685}"/>
          </ac:spMkLst>
        </pc:spChg>
        <pc:spChg chg="add mod">
          <ac:chgData name="krish sanghani" userId="913231582f4014e6" providerId="LiveId" clId="{AB811A98-AA3B-4AE1-9D6D-94508E62B2AA}" dt="2024-03-28T14:53:47.331" v="1139" actId="1076"/>
          <ac:spMkLst>
            <pc:docMk/>
            <pc:sldMk cId="1660469083" sldId="287"/>
            <ac:spMk id="31" creationId="{22E2FA54-5833-DA8D-5C57-98E690359438}"/>
          </ac:spMkLst>
        </pc:spChg>
        <pc:spChg chg="add mod">
          <ac:chgData name="krish sanghani" userId="913231582f4014e6" providerId="LiveId" clId="{AB811A98-AA3B-4AE1-9D6D-94508E62B2AA}" dt="2024-03-28T14:53:40.943" v="1138" actId="1076"/>
          <ac:spMkLst>
            <pc:docMk/>
            <pc:sldMk cId="1660469083" sldId="287"/>
            <ac:spMk id="32" creationId="{FAF5BF0C-8DC3-6559-A145-ED1B3F10561D}"/>
          </ac:spMkLst>
        </pc:spChg>
        <pc:spChg chg="add mod">
          <ac:chgData name="krish sanghani" userId="913231582f4014e6" providerId="LiveId" clId="{AB811A98-AA3B-4AE1-9D6D-94508E62B2AA}" dt="2024-03-28T14:53:37.391" v="1137" actId="1076"/>
          <ac:spMkLst>
            <pc:docMk/>
            <pc:sldMk cId="1660469083" sldId="287"/>
            <ac:spMk id="33" creationId="{DF0E8028-50C5-ECBB-C9C1-A1BE8A7630FE}"/>
          </ac:spMkLst>
        </pc:spChg>
        <pc:picChg chg="add del mod">
          <ac:chgData name="krish sanghani" userId="913231582f4014e6" providerId="LiveId" clId="{AB811A98-AA3B-4AE1-9D6D-94508E62B2AA}" dt="2024-03-28T14:34:47.325" v="781" actId="21"/>
          <ac:picMkLst>
            <pc:docMk/>
            <pc:sldMk cId="1660469083" sldId="287"/>
            <ac:picMk id="19" creationId="{8E8E4FBD-00AA-D1DF-0E4C-8614D7D344C2}"/>
          </ac:picMkLst>
        </pc:picChg>
        <pc:picChg chg="add mod">
          <ac:chgData name="krish sanghani" userId="913231582f4014e6" providerId="LiveId" clId="{AB811A98-AA3B-4AE1-9D6D-94508E62B2AA}" dt="2024-03-28T14:42:21.485" v="964"/>
          <ac:picMkLst>
            <pc:docMk/>
            <pc:sldMk cId="1660469083" sldId="287"/>
            <ac:picMk id="22" creationId="{A0F368AB-8FAE-9C4B-0019-6BC9B81EC7DF}"/>
          </ac:picMkLst>
        </pc:picChg>
        <pc:picChg chg="add mod">
          <ac:chgData name="krish sanghani" userId="913231582f4014e6" providerId="LiveId" clId="{AB811A98-AA3B-4AE1-9D6D-94508E62B2AA}" dt="2024-03-28T14:44:16.840" v="965" actId="931"/>
          <ac:picMkLst>
            <pc:docMk/>
            <pc:sldMk cId="1660469083" sldId="287"/>
            <ac:picMk id="24" creationId="{0B03EF3B-084F-9A8E-CBED-C4D06BE0147B}"/>
          </ac:picMkLst>
        </pc:picChg>
        <pc:picChg chg="add del">
          <ac:chgData name="krish sanghani" userId="913231582f4014e6" providerId="LiveId" clId="{AB811A98-AA3B-4AE1-9D6D-94508E62B2AA}" dt="2024-03-28T14:33:31.153" v="777" actId="21"/>
          <ac:picMkLst>
            <pc:docMk/>
            <pc:sldMk cId="1660469083" sldId="287"/>
            <ac:picMk id="1026" creationId="{193680A2-D87C-40F3-2A55-683E651AD245}"/>
          </ac:picMkLst>
        </pc:picChg>
        <pc:picChg chg="add del">
          <ac:chgData name="krish sanghani" userId="913231582f4014e6" providerId="LiveId" clId="{AB811A98-AA3B-4AE1-9D6D-94508E62B2AA}" dt="2024-03-28T14:34:07.091" v="779" actId="21"/>
          <ac:picMkLst>
            <pc:docMk/>
            <pc:sldMk cId="1660469083" sldId="287"/>
            <ac:picMk id="1028" creationId="{E0176D05-39F5-A388-78DE-C8D117D9E490}"/>
          </ac:picMkLst>
        </pc:picChg>
        <pc:picChg chg="add">
          <ac:chgData name="krish sanghani" userId="913231582f4014e6" providerId="LiveId" clId="{AB811A98-AA3B-4AE1-9D6D-94508E62B2AA}" dt="2024-03-28T14:35:08.549" v="782"/>
          <ac:picMkLst>
            <pc:docMk/>
            <pc:sldMk cId="1660469083" sldId="287"/>
            <ac:picMk id="1030" creationId="{8C1629D5-2B7C-A825-C37F-05CC6E6D2618}"/>
          </ac:picMkLst>
        </pc:picChg>
        <pc:picChg chg="add">
          <ac:chgData name="krish sanghani" userId="913231582f4014e6" providerId="LiveId" clId="{AB811A98-AA3B-4AE1-9D6D-94508E62B2AA}" dt="2024-03-28T14:35:37.991" v="783"/>
          <ac:picMkLst>
            <pc:docMk/>
            <pc:sldMk cId="1660469083" sldId="287"/>
            <ac:picMk id="1032" creationId="{1A2656A5-5B1C-0AF9-D636-9841449E42B8}"/>
          </ac:picMkLst>
        </pc:picChg>
        <pc:picChg chg="add mod">
          <ac:chgData name="krish sanghani" userId="913231582f4014e6" providerId="LiveId" clId="{AB811A98-AA3B-4AE1-9D6D-94508E62B2AA}" dt="2024-03-28T14:46:42.313" v="968" actId="1076"/>
          <ac:picMkLst>
            <pc:docMk/>
            <pc:sldMk cId="1660469083" sldId="287"/>
            <ac:picMk id="1034" creationId="{1263846A-B311-1D7A-C602-F5C91ED9B440}"/>
          </ac:picMkLst>
        </pc:picChg>
        <pc:cxnChg chg="add del">
          <ac:chgData name="krish sanghani" userId="913231582f4014e6" providerId="LiveId" clId="{AB811A98-AA3B-4AE1-9D6D-94508E62B2AA}" dt="2024-03-28T14:33:26.921" v="776" actId="21"/>
          <ac:cxnSpMkLst>
            <pc:docMk/>
            <pc:sldMk cId="1660469083" sldId="287"/>
            <ac:cxnSpMk id="17" creationId="{52A2EEFA-AA00-B21D-06F0-4F10D5596975}"/>
          </ac:cxnSpMkLst>
        </pc:cxnChg>
      </pc:sldChg>
      <pc:sldChg chg="addSp delSp modSp new mod">
        <pc:chgData name="krish sanghani" userId="913231582f4014e6" providerId="LiveId" clId="{AB811A98-AA3B-4AE1-9D6D-94508E62B2AA}" dt="2024-03-28T17:26:17.209" v="1316" actId="1076"/>
        <pc:sldMkLst>
          <pc:docMk/>
          <pc:sldMk cId="739729041" sldId="288"/>
        </pc:sldMkLst>
        <pc:spChg chg="del mod">
          <ac:chgData name="krish sanghani" userId="913231582f4014e6" providerId="LiveId" clId="{AB811A98-AA3B-4AE1-9D6D-94508E62B2AA}" dt="2024-03-28T14:54:22.171" v="1143" actId="21"/>
          <ac:spMkLst>
            <pc:docMk/>
            <pc:sldMk cId="739729041" sldId="288"/>
            <ac:spMk id="2" creationId="{1FBA6360-FEDA-EE5C-5748-23A6A959E802}"/>
          </ac:spMkLst>
        </pc:spChg>
        <pc:spChg chg="del mod">
          <ac:chgData name="krish sanghani" userId="913231582f4014e6" providerId="LiveId" clId="{AB811A98-AA3B-4AE1-9D6D-94508E62B2AA}" dt="2024-03-28T14:54:28.273" v="1146" actId="21"/>
          <ac:spMkLst>
            <pc:docMk/>
            <pc:sldMk cId="739729041" sldId="288"/>
            <ac:spMk id="3" creationId="{FFE54B33-F365-2872-7DFB-03DDF5FBBB48}"/>
          </ac:spMkLst>
        </pc:spChg>
        <pc:spChg chg="add mod">
          <ac:chgData name="krish sanghani" userId="913231582f4014e6" providerId="LiveId" clId="{AB811A98-AA3B-4AE1-9D6D-94508E62B2AA}" dt="2024-03-28T14:54:30.395" v="1147"/>
          <ac:spMkLst>
            <pc:docMk/>
            <pc:sldMk cId="739729041" sldId="288"/>
            <ac:spMk id="7" creationId="{FFE54B33-F365-2872-7DFB-03DDF5FBBB48}"/>
          </ac:spMkLst>
        </pc:spChg>
        <pc:spChg chg="add mod">
          <ac:chgData name="krish sanghani" userId="913231582f4014e6" providerId="LiveId" clId="{AB811A98-AA3B-4AE1-9D6D-94508E62B2AA}" dt="2024-03-28T14:57:12.912" v="1192" actId="403"/>
          <ac:spMkLst>
            <pc:docMk/>
            <pc:sldMk cId="739729041" sldId="288"/>
            <ac:spMk id="9" creationId="{70EDEFBC-9BEA-36DC-1959-2448102DA92E}"/>
          </ac:spMkLst>
        </pc:spChg>
        <pc:spChg chg="add mod">
          <ac:chgData name="krish sanghani" userId="913231582f4014e6" providerId="LiveId" clId="{AB811A98-AA3B-4AE1-9D6D-94508E62B2AA}" dt="2024-03-28T14:59:04.721" v="1202" actId="1076"/>
          <ac:spMkLst>
            <pc:docMk/>
            <pc:sldMk cId="739729041" sldId="288"/>
            <ac:spMk id="20" creationId="{8568F3E2-E10E-70F3-9A48-C5AC09FDFCC3}"/>
          </ac:spMkLst>
        </pc:spChg>
        <pc:spChg chg="del mod">
          <ac:chgData name="krish sanghani" userId="913231582f4014e6" providerId="LiveId" clId="{AB811A98-AA3B-4AE1-9D6D-94508E62B2AA}" dt="2024-03-28T17:26:11.411" v="1313" actId="21"/>
          <ac:spMkLst>
            <pc:docMk/>
            <pc:sldMk cId="739729041" sldId="288"/>
            <ac:spMk id="22" creationId="{0A1DF16F-76F6-52F2-6FFC-FD6481291553}"/>
          </ac:spMkLst>
        </pc:spChg>
        <pc:picChg chg="add mod">
          <ac:chgData name="krish sanghani" userId="913231582f4014e6" providerId="LiveId" clId="{AB811A98-AA3B-4AE1-9D6D-94508E62B2AA}" dt="2024-03-28T14:54:39.265" v="1148"/>
          <ac:picMkLst>
            <pc:docMk/>
            <pc:sldMk cId="739729041" sldId="288"/>
            <ac:picMk id="8" creationId="{AC5BD7E7-F56D-5FA3-3F92-F86185E24575}"/>
          </ac:picMkLst>
        </pc:picChg>
        <pc:picChg chg="add del mod">
          <ac:chgData name="krish sanghani" userId="913231582f4014e6" providerId="LiveId" clId="{AB811A98-AA3B-4AE1-9D6D-94508E62B2AA}" dt="2024-03-28T17:17:03.459" v="1292" actId="27803"/>
          <ac:picMkLst>
            <pc:docMk/>
            <pc:sldMk cId="739729041" sldId="288"/>
            <ac:picMk id="21" creationId="{0A1DF16F-76F6-52F2-6FFC-FD6481291553}"/>
          </ac:picMkLst>
        </pc:picChg>
        <pc:picChg chg="add mod">
          <ac:chgData name="krish sanghani" userId="913231582f4014e6" providerId="LiveId" clId="{AB811A98-AA3B-4AE1-9D6D-94508E62B2AA}" dt="2024-03-28T17:26:17.209" v="1316" actId="1076"/>
          <ac:picMkLst>
            <pc:docMk/>
            <pc:sldMk cId="739729041" sldId="288"/>
            <ac:picMk id="24" creationId="{B28C6916-F17F-2619-3CF2-259704804957}"/>
          </ac:picMkLst>
        </pc:picChg>
        <pc:cxnChg chg="add del mod">
          <ac:chgData name="krish sanghani" userId="913231582f4014e6" providerId="LiveId" clId="{AB811A98-AA3B-4AE1-9D6D-94508E62B2AA}" dt="2024-03-28T14:56:46.440" v="1186" actId="11529"/>
          <ac:cxnSpMkLst>
            <pc:docMk/>
            <pc:sldMk cId="739729041" sldId="288"/>
            <ac:cxnSpMk id="11" creationId="{D0C50A86-6A1A-9D5D-64C4-32D7EFC62AC7}"/>
          </ac:cxnSpMkLst>
        </pc:cxnChg>
        <pc:cxnChg chg="add mod">
          <ac:chgData name="krish sanghani" userId="913231582f4014e6" providerId="LiveId" clId="{AB811A98-AA3B-4AE1-9D6D-94508E62B2AA}" dt="2024-03-28T14:57:31.030" v="1196" actId="14100"/>
          <ac:cxnSpMkLst>
            <pc:docMk/>
            <pc:sldMk cId="739729041" sldId="288"/>
            <ac:cxnSpMk id="17" creationId="{CEF55C84-D094-51C9-3F3D-274D915ADA86}"/>
          </ac:cxnSpMkLst>
        </pc:cxnChg>
      </pc:sldChg>
      <pc:sldChg chg="addSp delSp modSp new mod">
        <pc:chgData name="krish sanghani" userId="913231582f4014e6" providerId="LiveId" clId="{AB811A98-AA3B-4AE1-9D6D-94508E62B2AA}" dt="2024-03-28T17:22:29.020" v="1310" actId="1076"/>
        <pc:sldMkLst>
          <pc:docMk/>
          <pc:sldMk cId="1179797744" sldId="289"/>
        </pc:sldMkLst>
        <pc:spChg chg="del mod">
          <ac:chgData name="krish sanghani" userId="913231582f4014e6" providerId="LiveId" clId="{AB811A98-AA3B-4AE1-9D6D-94508E62B2AA}" dt="2024-03-28T15:01:32.721" v="1213" actId="21"/>
          <ac:spMkLst>
            <pc:docMk/>
            <pc:sldMk cId="1179797744" sldId="289"/>
            <ac:spMk id="2" creationId="{2194C188-1761-14B7-14F1-74AFD9B9A9DC}"/>
          </ac:spMkLst>
        </pc:spChg>
        <pc:spChg chg="del mod">
          <ac:chgData name="krish sanghani" userId="913231582f4014e6" providerId="LiveId" clId="{AB811A98-AA3B-4AE1-9D6D-94508E62B2AA}" dt="2024-03-28T15:01:37.693" v="1216" actId="21"/>
          <ac:spMkLst>
            <pc:docMk/>
            <pc:sldMk cId="1179797744" sldId="289"/>
            <ac:spMk id="3" creationId="{40EE9990-32DD-A3A4-42A9-EF23A52EAF90}"/>
          </ac:spMkLst>
        </pc:spChg>
        <pc:spChg chg="del mod">
          <ac:chgData name="krish sanghani" userId="913231582f4014e6" providerId="LiveId" clId="{AB811A98-AA3B-4AE1-9D6D-94508E62B2AA}" dt="2024-03-28T15:03:45.805" v="1268" actId="21"/>
          <ac:spMkLst>
            <pc:docMk/>
            <pc:sldMk cId="1179797744" sldId="289"/>
            <ac:spMk id="4" creationId="{023DE959-1A5B-B3E2-B539-B88C9E63977D}"/>
          </ac:spMkLst>
        </pc:spChg>
        <pc:spChg chg="del mod">
          <ac:chgData name="krish sanghani" userId="913231582f4014e6" providerId="LiveId" clId="{AB811A98-AA3B-4AE1-9D6D-94508E62B2AA}" dt="2024-03-28T15:03:50.786" v="1270" actId="21"/>
          <ac:spMkLst>
            <pc:docMk/>
            <pc:sldMk cId="1179797744" sldId="289"/>
            <ac:spMk id="5" creationId="{9C7393D8-185A-1DB2-01F7-C18592E7E9DE}"/>
          </ac:spMkLst>
        </pc:spChg>
        <pc:spChg chg="del mod">
          <ac:chgData name="krish sanghani" userId="913231582f4014e6" providerId="LiveId" clId="{AB811A98-AA3B-4AE1-9D6D-94508E62B2AA}" dt="2024-03-28T15:03:40.042" v="1266" actId="21"/>
          <ac:spMkLst>
            <pc:docMk/>
            <pc:sldMk cId="1179797744" sldId="289"/>
            <ac:spMk id="6" creationId="{CCA7D4F1-55EC-378B-75B8-EDBFD2059FB2}"/>
          </ac:spMkLst>
        </pc:spChg>
        <pc:spChg chg="add mod">
          <ac:chgData name="krish sanghani" userId="913231582f4014e6" providerId="LiveId" clId="{AB811A98-AA3B-4AE1-9D6D-94508E62B2AA}" dt="2024-03-28T15:02:09.993" v="1251" actId="113"/>
          <ac:spMkLst>
            <pc:docMk/>
            <pc:sldMk cId="1179797744" sldId="289"/>
            <ac:spMk id="7" creationId="{BE87E79D-5DAF-0970-BC8A-917F06CEE650}"/>
          </ac:spMkLst>
        </pc:spChg>
        <pc:spChg chg="add mod">
          <ac:chgData name="krish sanghani" userId="913231582f4014e6" providerId="LiveId" clId="{AB811A98-AA3B-4AE1-9D6D-94508E62B2AA}" dt="2024-03-28T17:22:23.166" v="1308" actId="1076"/>
          <ac:spMkLst>
            <pc:docMk/>
            <pc:sldMk cId="1179797744" sldId="289"/>
            <ac:spMk id="11" creationId="{7130FA82-3D9F-15D4-B69F-FC2C5D73BDE8}"/>
          </ac:spMkLst>
        </pc:spChg>
        <pc:spChg chg="del mod">
          <ac:chgData name="krish sanghani" userId="913231582f4014e6" providerId="LiveId" clId="{AB811A98-AA3B-4AE1-9D6D-94508E62B2AA}" dt="2024-03-28T17:18:41.635" v="1300" actId="21"/>
          <ac:spMkLst>
            <pc:docMk/>
            <pc:sldMk cId="1179797744" sldId="289"/>
            <ac:spMk id="15" creationId="{5FEDC1CE-9A48-4F87-B8B7-59E0A9327A65}"/>
          </ac:spMkLst>
        </pc:spChg>
        <pc:picChg chg="add mod">
          <ac:chgData name="krish sanghani" userId="913231582f4014e6" providerId="LiveId" clId="{AB811A98-AA3B-4AE1-9D6D-94508E62B2AA}" dt="2024-03-28T17:15:54.374" v="1283" actId="931"/>
          <ac:picMkLst>
            <pc:docMk/>
            <pc:sldMk cId="1179797744" sldId="289"/>
            <ac:picMk id="13" creationId="{2684F514-50F6-16F9-848F-97AB869EE7E3}"/>
          </ac:picMkLst>
        </pc:picChg>
        <pc:picChg chg="add mod">
          <ac:chgData name="krish sanghani" userId="913231582f4014e6" providerId="LiveId" clId="{AB811A98-AA3B-4AE1-9D6D-94508E62B2AA}" dt="2024-03-28T17:16:28.249" v="1290"/>
          <ac:picMkLst>
            <pc:docMk/>
            <pc:sldMk cId="1179797744" sldId="289"/>
            <ac:picMk id="14" creationId="{496D04D0-953A-4C46-B32F-C551C5166CFD}"/>
          </ac:picMkLst>
        </pc:picChg>
        <pc:picChg chg="add mod">
          <ac:chgData name="krish sanghani" userId="913231582f4014e6" providerId="LiveId" clId="{AB811A98-AA3B-4AE1-9D6D-94508E62B2AA}" dt="2024-03-28T17:18:56.596" v="1302" actId="1076"/>
          <ac:picMkLst>
            <pc:docMk/>
            <pc:sldMk cId="1179797744" sldId="289"/>
            <ac:picMk id="16" creationId="{6788E686-9255-5B91-1173-D4875F776C9F}"/>
          </ac:picMkLst>
        </pc:picChg>
        <pc:picChg chg="add mod">
          <ac:chgData name="krish sanghani" userId="913231582f4014e6" providerId="LiveId" clId="{AB811A98-AA3B-4AE1-9D6D-94508E62B2AA}" dt="2024-03-28T17:22:29.020" v="1310" actId="1076"/>
          <ac:picMkLst>
            <pc:docMk/>
            <pc:sldMk cId="1179797744" sldId="289"/>
            <ac:picMk id="18" creationId="{AF3C1544-232D-1CFD-F634-E395B6C66C2C}"/>
          </ac:picMkLst>
        </pc:picChg>
        <pc:picChg chg="add del mod">
          <ac:chgData name="krish sanghani" userId="913231582f4014e6" providerId="LiveId" clId="{AB811A98-AA3B-4AE1-9D6D-94508E62B2AA}" dt="2024-03-28T17:18:17.134" v="1298" actId="27803"/>
          <ac:picMkLst>
            <pc:docMk/>
            <pc:sldMk cId="1179797744" sldId="289"/>
            <ac:picMk id="22" creationId="{5FEDC1CE-9A48-4F87-B8B7-59E0A9327A65}"/>
          </ac:picMkLst>
        </pc:picChg>
        <pc:picChg chg="add">
          <ac:chgData name="krish sanghani" userId="913231582f4014e6" providerId="LiveId" clId="{AB811A98-AA3B-4AE1-9D6D-94508E62B2AA}" dt="2024-03-28T15:08:36.958" v="1282"/>
          <ac:picMkLst>
            <pc:docMk/>
            <pc:sldMk cId="1179797744" sldId="289"/>
            <ac:picMk id="2050" creationId="{FE60D254-B306-80AA-0CA5-3D5E5EEFD9C0}"/>
          </ac:picMkLst>
        </pc:picChg>
        <pc:cxnChg chg="add mod">
          <ac:chgData name="krish sanghani" userId="913231582f4014e6" providerId="LiveId" clId="{AB811A98-AA3B-4AE1-9D6D-94508E62B2AA}" dt="2024-03-28T15:02:44.764" v="1258" actId="1076"/>
          <ac:cxnSpMkLst>
            <pc:docMk/>
            <pc:sldMk cId="1179797744" sldId="289"/>
            <ac:cxnSpMk id="9" creationId="{9B805AE4-553C-C190-526A-E89F60C26C56}"/>
          </ac:cxnSpMkLst>
        </pc:cxnChg>
      </pc:sldChg>
      <pc:sldChg chg="addSp delSp modSp new mod">
        <pc:chgData name="krish sanghani" userId="913231582f4014e6" providerId="LiveId" clId="{AB811A98-AA3B-4AE1-9D6D-94508E62B2AA}" dt="2024-03-28T17:30:52.783" v="1389" actId="1076"/>
        <pc:sldMkLst>
          <pc:docMk/>
          <pc:sldMk cId="1104786284" sldId="290"/>
        </pc:sldMkLst>
        <pc:spChg chg="del mod">
          <ac:chgData name="krish sanghani" userId="913231582f4014e6" providerId="LiveId" clId="{AB811A98-AA3B-4AE1-9D6D-94508E62B2AA}" dt="2024-03-28T17:26:34.321" v="1321" actId="21"/>
          <ac:spMkLst>
            <pc:docMk/>
            <pc:sldMk cId="1104786284" sldId="290"/>
            <ac:spMk id="2" creationId="{0D72D31D-5623-20A7-667B-2FAEBEE5B86D}"/>
          </ac:spMkLst>
        </pc:spChg>
        <pc:spChg chg="del mod">
          <ac:chgData name="krish sanghani" userId="913231582f4014e6" providerId="LiveId" clId="{AB811A98-AA3B-4AE1-9D6D-94508E62B2AA}" dt="2024-03-28T17:26:39.092" v="1323" actId="21"/>
          <ac:spMkLst>
            <pc:docMk/>
            <pc:sldMk cId="1104786284" sldId="290"/>
            <ac:spMk id="3" creationId="{2A91A670-52BB-935C-5B2A-5D136E62AD46}"/>
          </ac:spMkLst>
        </pc:spChg>
        <pc:spChg chg="add del mod">
          <ac:chgData name="krish sanghani" userId="913231582f4014e6" providerId="LiveId" clId="{AB811A98-AA3B-4AE1-9D6D-94508E62B2AA}" dt="2024-03-28T17:26:57.813" v="1326"/>
          <ac:spMkLst>
            <pc:docMk/>
            <pc:sldMk cId="1104786284" sldId="290"/>
            <ac:spMk id="7" creationId="{17DCD87F-020A-6445-264B-A1255414E8E6}"/>
          </ac:spMkLst>
        </pc:spChg>
        <pc:spChg chg="add mod">
          <ac:chgData name="krish sanghani" userId="913231582f4014e6" providerId="LiveId" clId="{AB811A98-AA3B-4AE1-9D6D-94508E62B2AA}" dt="2024-03-28T17:30:42.034" v="1388" actId="1076"/>
          <ac:spMkLst>
            <pc:docMk/>
            <pc:sldMk cId="1104786284" sldId="290"/>
            <ac:spMk id="8" creationId="{18EDC454-75BC-4B3E-341B-9D1DFE1AF781}"/>
          </ac:spMkLst>
        </pc:spChg>
        <pc:spChg chg="add mod">
          <ac:chgData name="krish sanghani" userId="913231582f4014e6" providerId="LiveId" clId="{AB811A98-AA3B-4AE1-9D6D-94508E62B2AA}" dt="2024-03-28T17:30:35.851" v="1387" actId="1076"/>
          <ac:spMkLst>
            <pc:docMk/>
            <pc:sldMk cId="1104786284" sldId="290"/>
            <ac:spMk id="13" creationId="{6341703E-4472-A280-51CF-BFF8C2A0F686}"/>
          </ac:spMkLst>
        </pc:spChg>
        <pc:picChg chg="add mod">
          <ac:chgData name="krish sanghani" userId="913231582f4014e6" providerId="LiveId" clId="{AB811A98-AA3B-4AE1-9D6D-94508E62B2AA}" dt="2024-03-28T17:30:14.176" v="1380"/>
          <ac:picMkLst>
            <pc:docMk/>
            <pc:sldMk cId="1104786284" sldId="290"/>
            <ac:picMk id="14" creationId="{C882739B-795D-CF06-44DC-E1B3DEBB7D49}"/>
          </ac:picMkLst>
        </pc:picChg>
        <pc:cxnChg chg="add mod">
          <ac:chgData name="krish sanghani" userId="913231582f4014e6" providerId="LiveId" clId="{AB811A98-AA3B-4AE1-9D6D-94508E62B2AA}" dt="2024-03-28T17:30:52.783" v="1389" actId="1076"/>
          <ac:cxnSpMkLst>
            <pc:docMk/>
            <pc:sldMk cId="1104786284" sldId="290"/>
            <ac:cxnSpMk id="10" creationId="{6F769C74-BB3E-C9ED-D351-B7A45D02B3E8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9D7FC0-1DD1-4CA8-8112-A8C7F40EA6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0B4FAB-25C6-4E98-9EBB-B23B53E6691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98C9BE-87B7-4760-A22C-329CE4983B43}" type="datetimeFigureOut">
              <a:rPr lang="en-US" smtClean="0"/>
              <a:t>3/28/2024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1D8D7A-73C0-4D72-A352-EECD76243E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E284F-EDF0-4258-A6DB-1E971D45519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436F7D-74B8-491D-9B56-3C7529DF59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4326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g>
</file>

<file path=ppt/media/image19.jpg>
</file>

<file path=ppt/media/image2.jpeg>
</file>

<file path=ppt/media/image20.png>
</file>

<file path=ppt/media/image21.png>
</file>

<file path=ppt/media/image2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F89C1D-9DA7-4C69-9BE5-61F988705FB7}" type="datetimeFigureOut">
              <a:rPr lang="en-US" smtClean="0"/>
              <a:t>3/28/2024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EB07D3-876E-4CE3-BE97-1887ED6BB6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25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9996762E-98CA-45F3-8778-C77264B504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86106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68840" y="4723772"/>
            <a:ext cx="1708784" cy="115633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D510E1D-A8A6-4E4B-8055-B484B48533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" y="536574"/>
            <a:ext cx="7620000" cy="578485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6BAFCD4-E08A-4CBF-B3C6-F99D6523EB03}"/>
              </a:ext>
            </a:extLst>
          </p:cNvPr>
          <p:cNvCxnSpPr>
            <a:cxnSpLocks/>
          </p:cNvCxnSpPr>
          <p:nvPr userDrawn="1"/>
        </p:nvCxnSpPr>
        <p:spPr>
          <a:xfrm flipH="1">
            <a:off x="9768840" y="5701668"/>
            <a:ext cx="2423161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88480" y="1122363"/>
            <a:ext cx="4446270" cy="2387600"/>
          </a:xfrm>
        </p:spPr>
        <p:txBody>
          <a:bodyPr anchor="t">
            <a:noAutofit/>
          </a:bodyPr>
          <a:lstStyle>
            <a:lvl1pPr algn="l">
              <a:defRPr sz="6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77D2B5-DEF8-4833-801A-DC6C2692B9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1358" y="4162298"/>
            <a:ext cx="1993392" cy="199339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2000" b="0" cap="all" spc="0" baseline="0" dirty="0">
                <a:ln w="0"/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E72A4962-4D36-46EC-8ABF-17FD991808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230D65-DB5A-4BE3-9C4F-2537D5FDECB5}"/>
              </a:ext>
            </a:extLst>
          </p:cNvPr>
          <p:cNvSpPr/>
          <p:nvPr userDrawn="1"/>
        </p:nvSpPr>
        <p:spPr>
          <a:xfrm>
            <a:off x="1099958" y="2719393"/>
            <a:ext cx="3073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47229" y="3106128"/>
            <a:ext cx="2178858" cy="745593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547229" y="4333045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2FC193C-7F61-40CA-B97F-DE9D338DC965}"/>
              </a:ext>
            </a:extLst>
          </p:cNvPr>
          <p:cNvCxnSpPr>
            <a:cxnSpLocks/>
          </p:cNvCxnSpPr>
          <p:nvPr userDrawn="1"/>
        </p:nvCxnSpPr>
        <p:spPr>
          <a:xfrm>
            <a:off x="2179458" y="4036859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A93A97B-BCBE-41A6-8F7C-75F49A3E9414}"/>
              </a:ext>
            </a:extLst>
          </p:cNvPr>
          <p:cNvSpPr/>
          <p:nvPr userDrawn="1"/>
        </p:nvSpPr>
        <p:spPr>
          <a:xfrm>
            <a:off x="8043609" y="2719393"/>
            <a:ext cx="3073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C740CCCA-3569-463C-B2AC-A5A7F0D4978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490880" y="3106128"/>
            <a:ext cx="2178858" cy="745593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8CE8B97-7C16-44A0-BFB9-F96C5984325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490880" y="4333045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E2C4107-B380-4B54-A179-81B6EE4FE61C}"/>
              </a:ext>
            </a:extLst>
          </p:cNvPr>
          <p:cNvCxnSpPr>
            <a:cxnSpLocks/>
          </p:cNvCxnSpPr>
          <p:nvPr userDrawn="1"/>
        </p:nvCxnSpPr>
        <p:spPr>
          <a:xfrm>
            <a:off x="9123109" y="4036859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F1DCE194-0C0A-4B39-AC60-F38FF6DF9302}"/>
              </a:ext>
            </a:extLst>
          </p:cNvPr>
          <p:cNvSpPr/>
          <p:nvPr userDrawn="1"/>
        </p:nvSpPr>
        <p:spPr>
          <a:xfrm>
            <a:off x="4559300" y="2719393"/>
            <a:ext cx="3073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89436B85-0AC5-4B9C-991F-09BD4B25D6D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06571" y="3106128"/>
            <a:ext cx="2178858" cy="745593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5815370-788B-420F-8599-14DD0C007C0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006571" y="4333045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B9BE1E5-4A83-4CB5-9052-BC1A7677D705}"/>
              </a:ext>
            </a:extLst>
          </p:cNvPr>
          <p:cNvCxnSpPr>
            <a:cxnSpLocks/>
          </p:cNvCxnSpPr>
          <p:nvPr userDrawn="1"/>
        </p:nvCxnSpPr>
        <p:spPr>
          <a:xfrm>
            <a:off x="5638800" y="4036859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Date Placeholder 2">
            <a:extLst>
              <a:ext uri="{FF2B5EF4-FFF2-40B4-BE49-F238E27FC236}">
                <a16:creationId xmlns:a16="http://schemas.microsoft.com/office/drawing/2014/main" id="{C3697011-E6CC-4901-995E-295A6B2A1F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36" name="Footer Placeholder 3">
            <a:extLst>
              <a:ext uri="{FF2B5EF4-FFF2-40B4-BE49-F238E27FC236}">
                <a16:creationId xmlns:a16="http://schemas.microsoft.com/office/drawing/2014/main" id="{EA6FBB3A-E08E-4C9D-A6BC-A44376293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7" name="Slide Number Placeholder 4">
            <a:extLst>
              <a:ext uri="{FF2B5EF4-FFF2-40B4-BE49-F238E27FC236}">
                <a16:creationId xmlns:a16="http://schemas.microsoft.com/office/drawing/2014/main" id="{741F3B34-2439-43D5-886C-2652B0BFD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51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4CF7930-2AA6-47D6-A0F2-438A1BDA76F6}"/>
              </a:ext>
            </a:extLst>
          </p:cNvPr>
          <p:cNvSpPr/>
          <p:nvPr userDrawn="1"/>
        </p:nvSpPr>
        <p:spPr>
          <a:xfrm>
            <a:off x="7551735" y="0"/>
            <a:ext cx="464026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5779ED-1BC5-487B-8B42-16D736E7AD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7467" y="0"/>
            <a:ext cx="304268" cy="6858000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5BF40A6-F21A-4A84-8F8C-11A4BBCD9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2050" y="4347256"/>
            <a:ext cx="3975804" cy="1829706"/>
          </a:xfrm>
        </p:spPr>
        <p:txBody>
          <a:bodyPr lIns="0" rIns="0"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CCE84A-20A5-4E69-9CF9-78FA30B351AC}"/>
              </a:ext>
            </a:extLst>
          </p:cNvPr>
          <p:cNvCxnSpPr>
            <a:cxnSpLocks/>
          </p:cNvCxnSpPr>
          <p:nvPr userDrawn="1"/>
        </p:nvCxnSpPr>
        <p:spPr>
          <a:xfrm>
            <a:off x="1162050" y="2333625"/>
            <a:ext cx="0" cy="1291318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A7D45E80-A572-4F1F-A6DC-46C7E86A6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49" y="523875"/>
            <a:ext cx="4514849" cy="1514476"/>
          </a:xfrm>
        </p:spPr>
        <p:txBody>
          <a:bodyPr lIns="0" rIns="0" anchor="b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4EEF521D-CBF5-4B15-9226-23563A8C3A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61346" y="3956731"/>
            <a:ext cx="3975804" cy="390525"/>
          </a:xfrm>
        </p:spPr>
        <p:txBody>
          <a:bodyPr lIns="0">
            <a:noAutofit/>
          </a:bodyPr>
          <a:lstStyle>
            <a:lvl1pPr marL="0" indent="0">
              <a:buNone/>
              <a:defRPr sz="12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85B4523-BC07-42A3-8A4D-5E2D9CAE0DA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920887" y="2856735"/>
            <a:ext cx="3902664" cy="712731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534AB7F6-3491-4274-B3F2-F871EFB720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920183" y="2542410"/>
            <a:ext cx="3902664" cy="390525"/>
          </a:xfrm>
        </p:spPr>
        <p:txBody>
          <a:bodyPr lIns="0">
            <a:noAutofit/>
          </a:bodyPr>
          <a:lstStyle>
            <a:lvl1pPr marL="0" indent="0" algn="ctr"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4B1BC6A9-C15F-4476-80D3-8E9A9A98B2F9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7920887" y="4162990"/>
            <a:ext cx="3902664" cy="712731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99021676-27CC-4430-A253-24147747F4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920183" y="3848665"/>
            <a:ext cx="3902664" cy="390525"/>
          </a:xfrm>
        </p:spPr>
        <p:txBody>
          <a:bodyPr lIns="0">
            <a:noAutofit/>
          </a:bodyPr>
          <a:lstStyle>
            <a:lvl1pPr marL="0" indent="0" algn="ctr"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9CDFC7FE-62FA-4943-BCDD-808A7ABBF21F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920887" y="5469245"/>
            <a:ext cx="3902664" cy="712731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0CD399E-155D-416D-8EF4-4190995DC16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20183" y="5154920"/>
            <a:ext cx="3902664" cy="390525"/>
          </a:xfrm>
        </p:spPr>
        <p:txBody>
          <a:bodyPr lIns="0">
            <a:noAutofit/>
          </a:bodyPr>
          <a:lstStyle>
            <a:lvl1pPr marL="0" indent="0" algn="ctr"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34648533-B8C6-451A-A70F-831EBFABA61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920184" y="1652142"/>
            <a:ext cx="3902664" cy="390525"/>
          </a:xfrm>
        </p:spPr>
        <p:txBody>
          <a:bodyPr lIns="0">
            <a:no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DDABA0-16CE-4E19-BE69-D9B7A7E49D8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1599947"/>
            <a:ext cx="1706965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cap="none" spc="0" baseline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EFF9B48-1E60-4470-A40A-EA2726265B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468790"/>
            <a:ext cx="1706965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cap="none" spc="0" baseline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86CA7A-CC77-44B3-A1CA-BBA33F221C4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6329" y="3528829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cap="none" spc="0" baseline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2132A9FB-F78E-4979-8041-C3FA3A93D8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2378452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2A01AEF9-4E0C-4384-AAB1-9B179A8791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45986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8B5B546-0DF9-45E4-A795-FE967C5ECD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63433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68C7EB3-2B31-41FF-89E8-F0EBD766217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32178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66C27F8B-B209-493E-BAB8-FDDE2157DB0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19567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9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884BDCF5-6254-4805-96B8-A31EE31D46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364990" y="3528829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cap="none" spc="0" baseline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E963DDA-51A3-4DBA-B9AB-9476FA302735}"/>
              </a:ext>
            </a:extLst>
          </p:cNvPr>
          <p:cNvCxnSpPr>
            <a:cxnSpLocks/>
          </p:cNvCxnSpPr>
          <p:nvPr userDrawn="1"/>
        </p:nvCxnSpPr>
        <p:spPr>
          <a:xfrm>
            <a:off x="3762680" y="3774842"/>
            <a:ext cx="4683649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DCA1E21-932F-47C4-A095-3D682884EC3F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091972"/>
            <a:ext cx="4678" cy="3376818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8A636DFD-D98E-4314-BD69-68D2528C01D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8897" y="2169263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 cap="none" spc="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pic>
        <p:nvPicPr>
          <p:cNvPr id="4" name="Picture 3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7036201C-6A4F-4D68-A5F0-E6E149C82E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4800" cy="6858000"/>
          </a:xfrm>
          <a:prstGeom prst="rect">
            <a:avLst/>
          </a:prstGeom>
        </p:spPr>
      </p:pic>
      <p:pic>
        <p:nvPicPr>
          <p:cNvPr id="5" name="Picture 4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1FDEBCE5-FECF-4290-856D-FCF83DC52E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87200" y="0"/>
            <a:ext cx="304800" cy="6858000"/>
          </a:xfrm>
          <a:prstGeom prst="rect">
            <a:avLst/>
          </a:prstGeom>
        </p:spPr>
      </p:pic>
      <p:sp>
        <p:nvSpPr>
          <p:cNvPr id="29" name="Date Placeholder 2">
            <a:extLst>
              <a:ext uri="{FF2B5EF4-FFF2-40B4-BE49-F238E27FC236}">
                <a16:creationId xmlns:a16="http://schemas.microsoft.com/office/drawing/2014/main" id="{84F6DC17-DADB-40C5-8E7F-38D27EF3B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30" name="Footer Placeholder 3">
            <a:extLst>
              <a:ext uri="{FF2B5EF4-FFF2-40B4-BE49-F238E27FC236}">
                <a16:creationId xmlns:a16="http://schemas.microsoft.com/office/drawing/2014/main" id="{14F47C4C-5E74-433D-AB6E-745852380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7A9C981C-6AC9-4F33-9E4B-D1117A823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395641-1C03-493E-ACE5-E9354716EF89}"/>
              </a:ext>
            </a:extLst>
          </p:cNvPr>
          <p:cNvCxnSpPr>
            <a:cxnSpLocks/>
          </p:cNvCxnSpPr>
          <p:nvPr userDrawn="1"/>
        </p:nvCxnSpPr>
        <p:spPr>
          <a:xfrm>
            <a:off x="1295400" y="3012972"/>
            <a:ext cx="9601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3B699B4-D7C4-43CC-AC50-5547F9C3C6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463675"/>
            <a:ext cx="10515600" cy="365125"/>
          </a:xfrm>
        </p:spPr>
        <p:txBody>
          <a:bodyPr/>
          <a:lstStyle>
            <a:lvl1pPr marL="0" indent="0" algn="ctr">
              <a:buNone/>
              <a:defRPr lang="en-US" sz="2000" kern="120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accent3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7DCCF6F7-DBE5-45B0-9C0D-6E34E9D9AE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January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D7EF43C7-231B-47B6-9B8E-A499BF6E79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44927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February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1976C642-2512-45C1-AC66-B501FB870F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13504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March</a:t>
            </a:r>
          </a:p>
        </p:txBody>
      </p:sp>
      <p:sp>
        <p:nvSpPr>
          <p:cNvPr id="28" name="Text Placeholder 23">
            <a:extLst>
              <a:ext uri="{FF2B5EF4-FFF2-40B4-BE49-F238E27FC236}">
                <a16:creationId xmlns:a16="http://schemas.microsoft.com/office/drawing/2014/main" id="{9947EF49-FB58-4C6A-8C0A-D2D680B7A8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82081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April</a:t>
            </a:r>
          </a:p>
        </p:txBody>
      </p:sp>
      <p:sp>
        <p:nvSpPr>
          <p:cNvPr id="29" name="Text Placeholder 23">
            <a:extLst>
              <a:ext uri="{FF2B5EF4-FFF2-40B4-BE49-F238E27FC236}">
                <a16:creationId xmlns:a16="http://schemas.microsoft.com/office/drawing/2014/main" id="{9C7C07AF-3FF2-44C6-9D32-B57CEE6E12A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130121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June</a:t>
            </a:r>
          </a:p>
        </p:txBody>
      </p:sp>
      <p:sp>
        <p:nvSpPr>
          <p:cNvPr id="30" name="Text Placeholder 23">
            <a:extLst>
              <a:ext uri="{FF2B5EF4-FFF2-40B4-BE49-F238E27FC236}">
                <a16:creationId xmlns:a16="http://schemas.microsoft.com/office/drawing/2014/main" id="{08859D92-084B-4AAC-A35E-9997F82C50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50658" y="2647722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May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99D4720-091C-4EB1-BC99-606EB779347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5070508"/>
            <a:ext cx="9601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3">
            <a:extLst>
              <a:ext uri="{FF2B5EF4-FFF2-40B4-BE49-F238E27FC236}">
                <a16:creationId xmlns:a16="http://schemas.microsoft.com/office/drawing/2014/main" id="{A88A27CA-6841-483D-BB86-43C77BB6A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276350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July</a:t>
            </a:r>
          </a:p>
        </p:txBody>
      </p:sp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68ED6D85-DDFA-46B4-BA5A-892D7ED6CB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44927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August</a:t>
            </a:r>
          </a:p>
        </p:txBody>
      </p:sp>
      <p:sp>
        <p:nvSpPr>
          <p:cNvPr id="34" name="Text Placeholder 23">
            <a:extLst>
              <a:ext uri="{FF2B5EF4-FFF2-40B4-BE49-F238E27FC236}">
                <a16:creationId xmlns:a16="http://schemas.microsoft.com/office/drawing/2014/main" id="{D248DAEC-4E3D-4A0E-8EE4-64C5E83372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3504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September</a:t>
            </a:r>
          </a:p>
        </p:txBody>
      </p:sp>
      <p:sp>
        <p:nvSpPr>
          <p:cNvPr id="35" name="Text Placeholder 23">
            <a:extLst>
              <a:ext uri="{FF2B5EF4-FFF2-40B4-BE49-F238E27FC236}">
                <a16:creationId xmlns:a16="http://schemas.microsoft.com/office/drawing/2014/main" id="{BE3E7173-46E0-4647-AF6E-3D3F923D70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82081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October</a:t>
            </a:r>
          </a:p>
        </p:txBody>
      </p:sp>
      <p:sp>
        <p:nvSpPr>
          <p:cNvPr id="36" name="Text Placeholder 23">
            <a:extLst>
              <a:ext uri="{FF2B5EF4-FFF2-40B4-BE49-F238E27FC236}">
                <a16:creationId xmlns:a16="http://schemas.microsoft.com/office/drawing/2014/main" id="{383EE998-C462-4F32-BF67-164C6CB58F5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30121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December</a:t>
            </a:r>
          </a:p>
        </p:txBody>
      </p:sp>
      <p:sp>
        <p:nvSpPr>
          <p:cNvPr id="37" name="Text Placeholder 23">
            <a:extLst>
              <a:ext uri="{FF2B5EF4-FFF2-40B4-BE49-F238E27FC236}">
                <a16:creationId xmlns:a16="http://schemas.microsoft.com/office/drawing/2014/main" id="{2A189DDD-670F-46A8-8840-E981413F43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550658" y="4705258"/>
            <a:ext cx="1725930" cy="365114"/>
          </a:xfrm>
        </p:spPr>
        <p:txBody>
          <a:bodyPr>
            <a:noAutofit/>
          </a:bodyPr>
          <a:lstStyle>
            <a:lvl1pPr marL="0" indent="0" algn="ctr">
              <a:buNone/>
              <a:defRPr lang="en-US" sz="1400" kern="1200" dirty="0" smtClean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November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40CE67A-DD2D-46B5-B05E-82306D2FCB0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18463" y="3119254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B6DC8F1-E86C-4CDB-9265-94B50CFEF99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24194" y="3119254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75CE6662-3A66-45A1-9FCC-9BBA8BE55B1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755617" y="5176789"/>
            <a:ext cx="2178858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89DF173C-4274-4F9C-BC1A-F47863A470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42" name="Slide Number Placeholder 6">
            <a:extLst>
              <a:ext uri="{FF2B5EF4-FFF2-40B4-BE49-F238E27FC236}">
                <a16:creationId xmlns:a16="http://schemas.microsoft.com/office/drawing/2014/main" id="{5BE446B2-5954-4D98-A1D5-7BD2F202DA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3" name="Date Placeholder 3">
            <a:extLst>
              <a:ext uri="{FF2B5EF4-FFF2-40B4-BE49-F238E27FC236}">
                <a16:creationId xmlns:a16="http://schemas.microsoft.com/office/drawing/2014/main" id="{4D7E30F2-3820-4445-A623-44B83424C9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7232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7FFB265-53A1-4F4A-93D5-B32472F0B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57499"/>
            <a:ext cx="59055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A1E4F1F9-8369-4C88-9B00-48ACF4934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0" y="2857499"/>
            <a:ext cx="41148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593D2C-0F56-450C-86CD-A019ADD077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73300"/>
            <a:ext cx="5905500" cy="584199"/>
          </a:xfrm>
        </p:spPr>
        <p:txBody>
          <a:bodyPr>
            <a:normAutofit/>
          </a:bodyPr>
          <a:lstStyle>
            <a:lvl1pPr marL="0" indent="0">
              <a:buNone/>
              <a:defRPr sz="2000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12AF4CF-A37C-4010-9731-C33A8197CF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39000" y="2273300"/>
            <a:ext cx="4114800" cy="584199"/>
          </a:xfrm>
        </p:spPr>
        <p:txBody>
          <a:bodyPr>
            <a:normAutofit/>
          </a:bodyPr>
          <a:lstStyle>
            <a:lvl1pPr marL="0" indent="0">
              <a:buNone/>
              <a:defRPr sz="2000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8CD853FB-B552-43EE-A55D-E13ADC8B67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4800" cy="6858000"/>
          </a:xfrm>
          <a:prstGeom prst="rect">
            <a:avLst/>
          </a:prstGeom>
        </p:spPr>
      </p:pic>
      <p:pic>
        <p:nvPicPr>
          <p:cNvPr id="14" name="Picture 13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C95FC6BE-3777-46FA-A4A2-6C667016B8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87200" y="0"/>
            <a:ext cx="304800" cy="6858000"/>
          </a:xfrm>
          <a:prstGeom prst="rect">
            <a:avLst/>
          </a:prstGeom>
        </p:spPr>
      </p:pic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DD19217A-B411-49D0-84C7-16BA3F21FE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1463675"/>
            <a:ext cx="10515600" cy="365125"/>
          </a:xfrm>
        </p:spPr>
        <p:txBody>
          <a:bodyPr/>
          <a:lstStyle>
            <a:lvl1pPr marL="0" indent="0" algn="l">
              <a:buNone/>
              <a:defRPr lang="en-US" sz="2000" kern="120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algn="l">
              <a:defRPr>
                <a:solidFill>
                  <a:schemeClr val="accent3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EA82BD0B-4BD1-40BF-865D-C6A32C6406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C34C6F6C-1D22-4E30-BC57-12F1408D70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94B53078-6930-4337-8412-A0228A7BEF3D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5858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B184911A-D23E-4AE4-AA9D-D9351F3961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640" y="3995381"/>
            <a:ext cx="10332720" cy="1223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B058FB8-1105-4C4A-BC46-FC5263C51B4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F15AF40-266A-4348-9B27-CBABA9E3D92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ECD58177-9C19-4D24-9FFF-58EECDE7657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BE7486E-0AF8-4124-830C-420FA1F92BB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64A74A1-7AA0-4CCA-91E2-173B9CC7AFD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128FF9BA-B29D-439F-A4A3-BFE6BC8B45C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71CD701-6647-40A3-B851-9CA1C8D3566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6A8BFC1-7FA0-4CAA-97FD-9A01BA00D2D5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ED0C2842-0D4E-486C-A993-1D0D75D4943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59B4F0E-8F16-42CC-8346-A00DADA20ED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D7695C-A738-4500-B476-95B5729911D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B3B984CB-A282-404B-8B4C-8FEE071EB279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5F337119-92E1-4057-81DB-A0B6F5747A3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88EEFA1-753B-4733-8686-F3A10A131B8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C7B05348-942A-4131-9A3F-479F3F9A9A8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3C00ACD-1C1A-4069-B8CB-DB8CA8A0B80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A74A790-DCD1-46EB-8261-607BEF403CC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7825B37-7E7B-4D73-967B-AA07F007C07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DA6EB697-D6DD-4343-BAC9-49514C5D518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9E70367E-C969-4F8A-AC6F-5E7AC2C0BC59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30575E90-7198-47A0-805F-3162B2386DC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ED2274A-F2D9-4427-99BF-1D78414DBCD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231D0A8C-CD54-4D10-A8F5-97CF139C25D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AFC15A55-7462-4E94-8DA3-5549FE7AAC87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4D808E3A-2D47-4508-B487-97E7B840A17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2B7FEF61-4C66-42E8-81B2-CB838535F7E5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540800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A88965D1-1506-43AA-A066-5CA60D2ADF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345AFDE-8D65-480B-9D80-F8B2868463F1}"/>
              </a:ext>
            </a:extLst>
          </p:cNvPr>
          <p:cNvSpPr/>
          <p:nvPr userDrawn="1"/>
        </p:nvSpPr>
        <p:spPr>
          <a:xfrm>
            <a:off x="304800" y="365125"/>
            <a:ext cx="11582400" cy="6127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2F91974B-F58F-4C8E-8D68-7DBAD42BE6C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1690688"/>
            <a:ext cx="10515600" cy="3984625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ED055213-4B28-4DFA-B283-C64E50841B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497865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C4C9E28E-8406-48BC-8F90-9483DF3E26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497865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592DA0A-15A7-4B7C-BDC1-6C40C548B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786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151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92722E05-40B7-4586-82D6-7C5F7330DF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240" y="0"/>
            <a:ext cx="12207240" cy="38033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07165"/>
            <a:ext cx="10515600" cy="1004255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439DA59-3D52-4E19-81F6-B5ABF87E1D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4520" y="518474"/>
            <a:ext cx="2743200" cy="2743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5C9FFDAF-229D-4FED-B81C-20FB820A0E2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47720" y="518474"/>
            <a:ext cx="2743200" cy="2743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DEC1D1B6-BF8B-41EF-B2E1-ED1471B19F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0920" y="518474"/>
            <a:ext cx="2743200" cy="2743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686FC79D-5E8C-4928-AEB6-5F8C282E3C7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34120" y="518474"/>
            <a:ext cx="2743200" cy="2743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BB6C15B-8373-47B7-B8A7-194BD68DDFD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04520" y="5229500"/>
            <a:ext cx="2743200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sz="1600" kern="1200" dirty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61C257EA-B130-4866-8A65-1EF1173716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04520" y="5693075"/>
            <a:ext cx="2743200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2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9C2B29A0-592A-4DF1-809E-B5265DACA3A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34120" y="5224905"/>
            <a:ext cx="2753360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203C6378-59CC-47B4-9E9F-BAC6C2C389E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4120" y="5688480"/>
            <a:ext cx="2753360" cy="36512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448AA424-5B3D-40C4-BBDC-2C338C03859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347720" y="5229500"/>
            <a:ext cx="2743200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AE277D-FC5E-4B64-A3FA-A9BD4919D97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47720" y="5693075"/>
            <a:ext cx="2743200" cy="36512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4FC21568-200C-4310-B462-B36358C4D23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01082" y="5229500"/>
            <a:ext cx="2733038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B24FCA02-7F7F-4B5F-833A-CE244C22096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101082" y="5693075"/>
            <a:ext cx="2733038" cy="36512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826585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2722E05-40B7-4586-82D6-7C5F7330DF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3740" y="1737360"/>
            <a:ext cx="10764520" cy="1741253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439DA59-3D52-4E19-81F6-B5ABF87E1D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4561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5C9FFDAF-229D-4FED-B81C-20FB820A0E2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18029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DEC1D1B6-BF8B-41EF-B2E1-ED1471B19F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11497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686FC79D-5E8C-4928-AEB6-5F8C282E3C7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04965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BB6C15B-8373-47B7-B8A7-194BD68DDFD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9551" y="3921355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61C257EA-B130-4866-8A65-1EF1173716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59551" y="4354090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6BF177F2-C312-4467-A8E7-2F7C06DF7D6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098433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10">
            <a:extLst>
              <a:ext uri="{FF2B5EF4-FFF2-40B4-BE49-F238E27FC236}">
                <a16:creationId xmlns:a16="http://schemas.microsoft.com/office/drawing/2014/main" id="{5D26BA3A-860A-4168-9872-0A0D22BEA7A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391901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10">
            <a:extLst>
              <a:ext uri="{FF2B5EF4-FFF2-40B4-BE49-F238E27FC236}">
                <a16:creationId xmlns:a16="http://schemas.microsoft.com/office/drawing/2014/main" id="{A95FA78C-CC95-43FC-8BB5-17A796D7B9E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685369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10">
            <a:extLst>
              <a:ext uri="{FF2B5EF4-FFF2-40B4-BE49-F238E27FC236}">
                <a16:creationId xmlns:a16="http://schemas.microsoft.com/office/drawing/2014/main" id="{7EA70B51-4FF2-42F8-BAFF-83B593ADB78D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9978838" y="1967906"/>
            <a:ext cx="1280160" cy="12801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08EF00C-774E-4D73-AFEF-EEC6196DC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740" y="365125"/>
            <a:ext cx="10764520" cy="1325563"/>
          </a:xfrm>
        </p:spPr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7633A346-456C-4917-800A-85F73F876E7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240191" y="3921355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E0C31CC6-C8A8-4831-94CD-366DC97C2B1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40191" y="4354090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CB652A06-2CE0-42F0-8186-DBBD4219FC8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820831" y="3921355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CE6091FC-D3C2-46A7-9A51-90A64C97C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820831" y="4354090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B663F697-5494-47B5-8888-F76EE36A561E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401471" y="3921355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95B42005-A70C-498A-A357-1492B1393F4D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401471" y="4354090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37" name="Text Placeholder 8">
            <a:extLst>
              <a:ext uri="{FF2B5EF4-FFF2-40B4-BE49-F238E27FC236}">
                <a16:creationId xmlns:a16="http://schemas.microsoft.com/office/drawing/2014/main" id="{FA3E4CA4-4074-4C29-853C-A8857A156AC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949871" y="5183351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1308FE93-15B6-4FC2-A5CF-53AA6064DAB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949871" y="5616086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08AE9FA-2EBC-416A-B525-59A5F1258E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530511" y="5183351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EE168CBD-2F60-4551-9129-2ED8A59499B4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530511" y="5616086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41" name="Text Placeholder 8">
            <a:extLst>
              <a:ext uri="{FF2B5EF4-FFF2-40B4-BE49-F238E27FC236}">
                <a16:creationId xmlns:a16="http://schemas.microsoft.com/office/drawing/2014/main" id="{E05EDFD4-CA70-451D-A8F0-BF688EDBFC7B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111151" y="5183351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8E47CD55-3098-4BD6-A269-794D40911ED0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111151" y="5616086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EA65938B-08CE-4FA4-A95B-5A66E901ACD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691791" y="5183351"/>
            <a:ext cx="1839807" cy="422721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 baseline="-250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A72442A0-E7C5-4604-A4AA-9A86DD29841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9691791" y="5616086"/>
            <a:ext cx="1839807" cy="365125"/>
          </a:xfrm>
        </p:spPr>
        <p:txBody>
          <a:bodyPr>
            <a:normAutofit/>
          </a:bodyPr>
          <a:lstStyle>
            <a:lvl1pPr marL="0" indent="0" algn="ctr">
              <a:buNone/>
              <a:defRPr lang="en-ZA" sz="105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6946F89-1A32-4CE8-9F85-45EDF090AB96}"/>
              </a:ext>
            </a:extLst>
          </p:cNvPr>
          <p:cNvCxnSpPr>
            <a:cxnSpLocks/>
            <a:stCxn id="11" idx="2"/>
          </p:cNvCxnSpPr>
          <p:nvPr userDrawn="1"/>
        </p:nvCxnSpPr>
        <p:spPr>
          <a:xfrm flipH="1">
            <a:off x="1558635" y="3248066"/>
            <a:ext cx="6006" cy="67328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3EE9F58-7707-4E5A-8C6B-C3D66810327C}"/>
              </a:ext>
            </a:extLst>
          </p:cNvPr>
          <p:cNvCxnSpPr>
            <a:cxnSpLocks/>
          </p:cNvCxnSpPr>
          <p:nvPr userDrawn="1"/>
        </p:nvCxnSpPr>
        <p:spPr>
          <a:xfrm flipH="1">
            <a:off x="4145279" y="3250315"/>
            <a:ext cx="6006" cy="67328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D1897E7-33EE-452E-B67F-D676DB9630EB}"/>
              </a:ext>
            </a:extLst>
          </p:cNvPr>
          <p:cNvCxnSpPr>
            <a:cxnSpLocks/>
          </p:cNvCxnSpPr>
          <p:nvPr userDrawn="1"/>
        </p:nvCxnSpPr>
        <p:spPr>
          <a:xfrm flipH="1">
            <a:off x="6732507" y="3243467"/>
            <a:ext cx="6006" cy="67328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DF35791-C763-4163-9B05-68EE7814EDBD}"/>
              </a:ext>
            </a:extLst>
          </p:cNvPr>
          <p:cNvCxnSpPr>
            <a:cxnSpLocks/>
          </p:cNvCxnSpPr>
          <p:nvPr userDrawn="1"/>
        </p:nvCxnSpPr>
        <p:spPr>
          <a:xfrm flipH="1">
            <a:off x="9316732" y="3243467"/>
            <a:ext cx="6006" cy="67328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F2A3C7-B018-4022-B2BB-D8D2B03190AB}"/>
              </a:ext>
            </a:extLst>
          </p:cNvPr>
          <p:cNvCxnSpPr>
            <a:cxnSpLocks/>
          </p:cNvCxnSpPr>
          <p:nvPr userDrawn="1"/>
        </p:nvCxnSpPr>
        <p:spPr>
          <a:xfrm>
            <a:off x="2854035" y="3254943"/>
            <a:ext cx="0" cy="192615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F52EF5B-4C4F-451E-B0B4-8226109ADE91}"/>
              </a:ext>
            </a:extLst>
          </p:cNvPr>
          <p:cNvCxnSpPr>
            <a:cxnSpLocks/>
          </p:cNvCxnSpPr>
          <p:nvPr userDrawn="1"/>
        </p:nvCxnSpPr>
        <p:spPr>
          <a:xfrm>
            <a:off x="5440679" y="3233453"/>
            <a:ext cx="0" cy="1949898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7D6748B-4A98-4935-BC51-E43412110392}"/>
              </a:ext>
            </a:extLst>
          </p:cNvPr>
          <p:cNvCxnSpPr>
            <a:cxnSpLocks/>
          </p:cNvCxnSpPr>
          <p:nvPr userDrawn="1"/>
        </p:nvCxnSpPr>
        <p:spPr>
          <a:xfrm>
            <a:off x="8027907" y="3257242"/>
            <a:ext cx="0" cy="191926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BA0E4AC-BE6A-45AA-B639-A8288815E8F9}"/>
              </a:ext>
            </a:extLst>
          </p:cNvPr>
          <p:cNvCxnSpPr>
            <a:cxnSpLocks/>
          </p:cNvCxnSpPr>
          <p:nvPr userDrawn="1"/>
        </p:nvCxnSpPr>
        <p:spPr>
          <a:xfrm>
            <a:off x="10612132" y="3254943"/>
            <a:ext cx="0" cy="1929384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Footer Placeholder 5">
            <a:extLst>
              <a:ext uri="{FF2B5EF4-FFF2-40B4-BE49-F238E27FC236}">
                <a16:creationId xmlns:a16="http://schemas.microsoft.com/office/drawing/2014/main" id="{12CD4C44-15F4-4517-B3CC-D07D4B93DD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79" name="Slide Number Placeholder 6">
            <a:extLst>
              <a:ext uri="{FF2B5EF4-FFF2-40B4-BE49-F238E27FC236}">
                <a16:creationId xmlns:a16="http://schemas.microsoft.com/office/drawing/2014/main" id="{9F988C33-C2E3-49AE-9BC1-9123EADC3E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0" name="Date Placeholder 3">
            <a:extLst>
              <a:ext uri="{FF2B5EF4-FFF2-40B4-BE49-F238E27FC236}">
                <a16:creationId xmlns:a16="http://schemas.microsoft.com/office/drawing/2014/main" id="{757004CA-7955-4C10-8542-83D291BFF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598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  <p15:guide id="2" pos="1392">
          <p15:clr>
            <a:srgbClr val="FBAE40"/>
          </p15:clr>
        </p15:guide>
        <p15:guide id="3" pos="2208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0E805C5A-1029-4D1B-94B3-422EC2CA34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DF9E512-1300-47FB-86AC-F8C946EE6985}"/>
              </a:ext>
            </a:extLst>
          </p:cNvPr>
          <p:cNvSpPr/>
          <p:nvPr userDrawn="1"/>
        </p:nvSpPr>
        <p:spPr>
          <a:xfrm>
            <a:off x="304800" y="365125"/>
            <a:ext cx="11582400" cy="6127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A399EA4A-18B9-4C3F-A6B1-0D80C2598D3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82700" y="913448"/>
            <a:ext cx="5041900" cy="513492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8907808-FD8D-4C4A-A5E4-068D94BFD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700" y="2766219"/>
            <a:ext cx="5041900" cy="1325563"/>
          </a:xfrm>
        </p:spPr>
        <p:txBody>
          <a:bodyPr>
            <a:normAutofit/>
          </a:bodyPr>
          <a:lstStyle>
            <a:lvl1pPr algn="ctr">
              <a:defRPr sz="3600" spc="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C98BF5-ED87-4BF7-BB07-29187F8C8B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7600" y="913448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0" spc="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0E0AB9E-D60D-4299-B73A-B96F7B7F81C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7600" y="1275398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0" spc="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ED9663C9-EA8F-404F-A640-85028F6F30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67600" y="1672273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D9C0574-6721-4F80-A5F8-8C4C5D2B972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223139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0" spc="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386F510A-D29A-4582-ADA6-290E1D6A0B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67600" y="259334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0" spc="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576EF89-ABF3-4312-A3E7-E1909CA744B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7600" y="299021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0B198549-FECA-4B92-9906-8D1F79E14DC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7600" y="3543935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0" spc="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210D5A62-4015-4F75-A2AC-D3C1B70911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67600" y="3905885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0" spc="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67DEAF9-25BD-404A-A5F3-30A81E38D2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67600" y="4302760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A03C6E4A-B7FD-4BD7-A807-52FE5D27E38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467600" y="485648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0" spc="0" baseline="0">
                <a:solidFill>
                  <a:schemeClr val="accent1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69798A4B-546D-497E-8DC4-67F69916B67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467600" y="521843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0" spc="0" baseline="0">
                <a:solidFill>
                  <a:schemeClr val="accent1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B0720791-8657-4D3A-9912-1CF7D48EA1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467600" y="561530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Footer Placeholder 5">
            <a:extLst>
              <a:ext uri="{FF2B5EF4-FFF2-40B4-BE49-F238E27FC236}">
                <a16:creationId xmlns:a16="http://schemas.microsoft.com/office/drawing/2014/main" id="{8AD16A67-F6AC-4CFA-B638-3076C15682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497865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27" name="Slide Number Placeholder 6">
            <a:extLst>
              <a:ext uri="{FF2B5EF4-FFF2-40B4-BE49-F238E27FC236}">
                <a16:creationId xmlns:a16="http://schemas.microsoft.com/office/drawing/2014/main" id="{8619925E-10F5-4FE2-B665-672B18AF9E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497865"/>
            <a:ext cx="2743200" cy="365125"/>
          </a:xfrm>
        </p:spPr>
        <p:txBody>
          <a:bodyPr/>
          <a:lstStyle>
            <a:lvl1pPr>
              <a:defRPr spc="0">
                <a:solidFill>
                  <a:schemeClr val="accent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99B42EE4-8774-49D2-8B69-8D680E8012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786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EEDAD97A-3707-4927-B006-8E1F9FA7A1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03286" y="0"/>
            <a:ext cx="658871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50" y="523875"/>
            <a:ext cx="3975802" cy="1514476"/>
          </a:xfrm>
        </p:spPr>
        <p:txBody>
          <a:bodyPr lIns="0" rIns="0" anchor="b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2050" y="4662486"/>
            <a:ext cx="3975804" cy="1514476"/>
          </a:xfrm>
        </p:spPr>
        <p:txBody>
          <a:bodyPr lIns="0" rIns="0"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3A83D3B-4878-44A9-ADD4-00764E5E82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68718" y="523875"/>
            <a:ext cx="5657850" cy="58102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FB9B857-A210-44D8-8C91-781E2B69B771}"/>
              </a:ext>
            </a:extLst>
          </p:cNvPr>
          <p:cNvCxnSpPr/>
          <p:nvPr userDrawn="1"/>
        </p:nvCxnSpPr>
        <p:spPr>
          <a:xfrm>
            <a:off x="1162050" y="2333625"/>
            <a:ext cx="0" cy="2000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BED8496-5E7C-4C78-B8EF-9319D4BF8E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768096"/>
            <a:ext cx="1856232" cy="185623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2000" b="0" cap="all" spc="0" baseline="0" dirty="0">
                <a:ln w="0"/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2050" y="4662486"/>
            <a:ext cx="3975804" cy="1514476"/>
          </a:xfrm>
        </p:spPr>
        <p:txBody>
          <a:bodyPr lIns="0" rIns="0"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925285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64971" y="6356350"/>
            <a:ext cx="2372881" cy="365125"/>
          </a:xfrm>
        </p:spPr>
        <p:txBody>
          <a:bodyPr/>
          <a:lstStyle>
            <a:lvl1pPr algn="r"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3A83D3B-4878-44A9-ADD4-00764E5E82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4640" y="0"/>
            <a:ext cx="554736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FB9B857-A210-44D8-8C91-781E2B69B771}"/>
              </a:ext>
            </a:extLst>
          </p:cNvPr>
          <p:cNvCxnSpPr/>
          <p:nvPr userDrawn="1"/>
        </p:nvCxnSpPr>
        <p:spPr>
          <a:xfrm>
            <a:off x="1162050" y="2333625"/>
            <a:ext cx="0" cy="20002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tree, nature, spring&#10;&#10;Description automatically generated">
            <a:extLst>
              <a:ext uri="{FF2B5EF4-FFF2-40B4-BE49-F238E27FC236}">
                <a16:creationId xmlns:a16="http://schemas.microsoft.com/office/drawing/2014/main" id="{4A63342F-743C-459F-B121-7E344300D8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3078480" y="3291840"/>
            <a:ext cx="6858000" cy="274320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E13AA0B-9749-4C5F-A7F8-7C789F4429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768096"/>
            <a:ext cx="1856232" cy="185623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2000" b="0" cap="all" spc="0" baseline="0" dirty="0">
                <a:ln w="0"/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50" y="523875"/>
            <a:ext cx="3975802" cy="1514476"/>
          </a:xfrm>
        </p:spPr>
        <p:txBody>
          <a:bodyPr lIns="0" rIns="0" anchor="b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43626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ree, nature, spring&#10;&#10;Description automatically generated">
            <a:extLst>
              <a:ext uri="{FF2B5EF4-FFF2-40B4-BE49-F238E27FC236}">
                <a16:creationId xmlns:a16="http://schemas.microsoft.com/office/drawing/2014/main" id="{518D6250-5EE6-4875-8BAD-D7140B01B2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4392931" y="-941071"/>
            <a:ext cx="6858000" cy="8740141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D510E1D-A8A6-4E4B-8055-B484B48533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31921" y="536574"/>
            <a:ext cx="7780020" cy="578485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300" y="1122363"/>
            <a:ext cx="4446270" cy="1874837"/>
          </a:xfrm>
        </p:spPr>
        <p:txBody>
          <a:bodyPr anchor="t">
            <a:noAutofit/>
          </a:bodyPr>
          <a:lstStyle>
            <a:lvl1pPr algn="l">
              <a:defRPr sz="6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5858" y="3779212"/>
            <a:ext cx="1708784" cy="115633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6BAFCD4-E08A-4CBF-B3C6-F99D6523EB03}"/>
              </a:ext>
            </a:extLst>
          </p:cNvPr>
          <p:cNvCxnSpPr>
            <a:cxnSpLocks/>
          </p:cNvCxnSpPr>
          <p:nvPr userDrawn="1"/>
        </p:nvCxnSpPr>
        <p:spPr>
          <a:xfrm flipH="1">
            <a:off x="1145859" y="4757108"/>
            <a:ext cx="2306001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CDE2589-A5DF-4CFB-80DA-F3EB6E9A25A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145858" y="5579334"/>
            <a:ext cx="1708784" cy="1116118"/>
          </a:xfrm>
        </p:spPr>
        <p:txBody>
          <a:bodyPr>
            <a:normAutofit/>
          </a:bodyPr>
          <a:lstStyle>
            <a:lvl1pPr marL="0" indent="0" algn="l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CE3F9E1-78CA-4716-9303-F5DE95A9077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76" y="3264408"/>
            <a:ext cx="1993392" cy="199339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2000" b="0" cap="all" spc="0" baseline="0" dirty="0">
                <a:ln w="0"/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835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ree, nature, spring&#10;&#10;Description automatically generated">
            <a:extLst>
              <a:ext uri="{FF2B5EF4-FFF2-40B4-BE49-F238E27FC236}">
                <a16:creationId xmlns:a16="http://schemas.microsoft.com/office/drawing/2014/main" id="{560C5C7D-BBDC-415E-88A8-4BB8367C61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-381000" y="381000"/>
            <a:ext cx="6858000" cy="609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4244" y="473869"/>
            <a:ext cx="4603750" cy="1226572"/>
          </a:xfrm>
        </p:spPr>
        <p:txBody>
          <a:bodyPr lIns="0" anchor="b">
            <a:normAutofit/>
          </a:bodyPr>
          <a:lstStyle>
            <a:lvl1pPr>
              <a:defRPr sz="44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5800" y="2160591"/>
            <a:ext cx="4298950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35799" y="6356350"/>
            <a:ext cx="2772229" cy="365125"/>
          </a:xfrm>
        </p:spPr>
        <p:txBody>
          <a:bodyPr/>
          <a:lstStyle>
            <a:lvl1pPr algn="l"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36628" y="6356350"/>
            <a:ext cx="1317171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140FD9-A97C-40A2-A8B8-84D503A3C4B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6736" y="525463"/>
            <a:ext cx="4962526" cy="58070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83CD18-0EF9-4AC6-87C8-0A5C8F9F2CA9}"/>
              </a:ext>
            </a:extLst>
          </p:cNvPr>
          <p:cNvCxnSpPr>
            <a:cxnSpLocks/>
          </p:cNvCxnSpPr>
          <p:nvPr userDrawn="1"/>
        </p:nvCxnSpPr>
        <p:spPr>
          <a:xfrm>
            <a:off x="6743700" y="1859273"/>
            <a:ext cx="0" cy="436055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EB506012-914F-463E-9582-CE719EAD470E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035800" y="1859273"/>
            <a:ext cx="4298950" cy="33466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B07FC46-2A60-4E96-A309-C03E813082E8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035800" y="3271768"/>
            <a:ext cx="4298950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0CB8BDA-C60A-4110-9D29-E59BA67AAD0C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7035800" y="2970450"/>
            <a:ext cx="4298950" cy="33466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DB6CAB0-C8FA-4599-AB8C-A2AEED800C6B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7035800" y="4382945"/>
            <a:ext cx="4298950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7659D317-0B72-4047-84EB-EF154C96B979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7035800" y="4081627"/>
            <a:ext cx="4298950" cy="33466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802DCFFD-63E0-4E21-908F-7B3242F6AAB4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7035800" y="5494123"/>
            <a:ext cx="4298950" cy="725702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7E7A4C-470C-4831-907E-3338C5B817FD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035800" y="5192805"/>
            <a:ext cx="4298950" cy="33466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81075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1075" y="4644390"/>
            <a:ext cx="1980000" cy="149008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731025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731025" y="4644390"/>
            <a:ext cx="1980000" cy="149008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480975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480975" y="4644390"/>
            <a:ext cx="1980000" cy="149008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F934EF9-BF0B-4A73-8F03-1BA80EE0608B}"/>
              </a:ext>
            </a:extLst>
          </p:cNvPr>
          <p:cNvSpPr>
            <a:spLocks noGrp="1"/>
          </p:cNvSpPr>
          <p:nvPr>
            <p:ph sz="quarter" idx="46"/>
          </p:nvPr>
        </p:nvSpPr>
        <p:spPr>
          <a:xfrm>
            <a:off x="1227175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4182E807-0C2E-4BC5-BF7E-526F4625C96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84088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4</a:t>
            </a:r>
            <a:endParaRPr lang="en-ZA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8B21E869-F893-4182-B4C9-9C6D4C1E709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84087" y="4644390"/>
            <a:ext cx="1980000" cy="149008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Content Placeholder 15">
            <a:extLst>
              <a:ext uri="{FF2B5EF4-FFF2-40B4-BE49-F238E27FC236}">
                <a16:creationId xmlns:a16="http://schemas.microsoft.com/office/drawing/2014/main" id="{B86A7EE6-1FE6-48B5-8747-AB276F95128F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3977125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15">
            <a:extLst>
              <a:ext uri="{FF2B5EF4-FFF2-40B4-BE49-F238E27FC236}">
                <a16:creationId xmlns:a16="http://schemas.microsoft.com/office/drawing/2014/main" id="{5C937C49-EB73-4979-B8CF-CACF0EA242DA}"/>
              </a:ext>
            </a:extLst>
          </p:cNvPr>
          <p:cNvSpPr>
            <a:spLocks noGrp="1"/>
          </p:cNvSpPr>
          <p:nvPr>
            <p:ph sz="quarter" idx="50"/>
          </p:nvPr>
        </p:nvSpPr>
        <p:spPr>
          <a:xfrm>
            <a:off x="6727075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15">
            <a:extLst>
              <a:ext uri="{FF2B5EF4-FFF2-40B4-BE49-F238E27FC236}">
                <a16:creationId xmlns:a16="http://schemas.microsoft.com/office/drawing/2014/main" id="{5B5AE825-32F0-4FF5-AD58-C846CFE482B5}"/>
              </a:ext>
            </a:extLst>
          </p:cNvPr>
          <p:cNvSpPr>
            <a:spLocks noGrp="1"/>
          </p:cNvSpPr>
          <p:nvPr>
            <p:ph sz="quarter" idx="51"/>
          </p:nvPr>
        </p:nvSpPr>
        <p:spPr>
          <a:xfrm>
            <a:off x="9430188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2FC193C-7F61-40CA-B97F-DE9D338DC965}"/>
              </a:ext>
            </a:extLst>
          </p:cNvPr>
          <p:cNvCxnSpPr>
            <a:cxnSpLocks/>
          </p:cNvCxnSpPr>
          <p:nvPr userDrawn="1"/>
        </p:nvCxnSpPr>
        <p:spPr>
          <a:xfrm>
            <a:off x="1513875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D86C94F-FF53-46BA-B125-57E5D572D064}"/>
              </a:ext>
            </a:extLst>
          </p:cNvPr>
          <p:cNvCxnSpPr>
            <a:cxnSpLocks/>
          </p:cNvCxnSpPr>
          <p:nvPr userDrawn="1"/>
        </p:nvCxnSpPr>
        <p:spPr>
          <a:xfrm>
            <a:off x="4248911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FC882BF-032B-4B67-AF3E-CF79FBCC4FD4}"/>
              </a:ext>
            </a:extLst>
          </p:cNvPr>
          <p:cNvCxnSpPr>
            <a:cxnSpLocks/>
          </p:cNvCxnSpPr>
          <p:nvPr userDrawn="1"/>
        </p:nvCxnSpPr>
        <p:spPr>
          <a:xfrm>
            <a:off x="6983947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5750C30-59A4-4345-B670-0030A6828B14}"/>
              </a:ext>
            </a:extLst>
          </p:cNvPr>
          <p:cNvCxnSpPr>
            <a:cxnSpLocks/>
          </p:cNvCxnSpPr>
          <p:nvPr userDrawn="1"/>
        </p:nvCxnSpPr>
        <p:spPr>
          <a:xfrm>
            <a:off x="9718983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3E2CAEA6-2840-4C2D-B6E2-A17A0A9F06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4800" cy="6858000"/>
          </a:xfrm>
          <a:prstGeom prst="rect">
            <a:avLst/>
          </a:prstGeom>
        </p:spPr>
      </p:pic>
      <p:pic>
        <p:nvPicPr>
          <p:cNvPr id="36" name="Picture 35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7C270418-FBBE-4523-812C-440495951D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87200" y="0"/>
            <a:ext cx="304800" cy="6858000"/>
          </a:xfrm>
          <a:prstGeom prst="rect">
            <a:avLst/>
          </a:prstGeom>
        </p:spPr>
      </p:pic>
      <p:sp>
        <p:nvSpPr>
          <p:cNvPr id="37" name="Date Placeholder 3">
            <a:extLst>
              <a:ext uri="{FF2B5EF4-FFF2-40B4-BE49-F238E27FC236}">
                <a16:creationId xmlns:a16="http://schemas.microsoft.com/office/drawing/2014/main" id="{4F3022F7-3702-4466-9986-D2645E60F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236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ody of water with trees around it&#10;&#10;Description automatically generated with medium confidence">
            <a:extLst>
              <a:ext uri="{FF2B5EF4-FFF2-40B4-BE49-F238E27FC236}">
                <a16:creationId xmlns:a16="http://schemas.microsoft.com/office/drawing/2014/main" id="{4FA989F3-E380-4D92-BD33-21366C4663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81400" y="0"/>
            <a:ext cx="5029200" cy="6858000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7333B9-F523-4307-B469-F66B0C6E9D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38600" y="508000"/>
            <a:ext cx="4114800" cy="5842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42CD466-114C-48B9-82B3-DC830491B35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96500" y="2704606"/>
            <a:ext cx="25896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1758243-C023-46F4-AA0D-115263FADCF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6500" y="3128324"/>
            <a:ext cx="2589600" cy="86142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CE54372-39E4-429B-909F-1B393078547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6500" y="4530478"/>
            <a:ext cx="25896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80615B5-AB0C-4460-96CC-11C15E7D74F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500" y="4954196"/>
            <a:ext cx="2589600" cy="86142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09C3E351-39C7-4529-B6CD-B0EF6A4BB0D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05900" y="2704606"/>
            <a:ext cx="25896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762CB53-1EBD-4B1E-8562-33910E88334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05900" y="3128324"/>
            <a:ext cx="2589600" cy="86142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7F9CB6CB-1D5E-4484-BDCC-67FDE981AA7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105900" y="4530478"/>
            <a:ext cx="25896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4</a:t>
            </a:r>
            <a:endParaRPr lang="en-ZA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8229F1D8-00A2-407C-974C-4F22FE98AB1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105900" y="4954196"/>
            <a:ext cx="2589600" cy="861420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Date Placeholder 2">
            <a:extLst>
              <a:ext uri="{FF2B5EF4-FFF2-40B4-BE49-F238E27FC236}">
                <a16:creationId xmlns:a16="http://schemas.microsoft.com/office/drawing/2014/main" id="{7E9D7FB7-F0D3-47C2-95E6-B2D047FF23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23" name="Footer Placeholder 3">
            <a:extLst>
              <a:ext uri="{FF2B5EF4-FFF2-40B4-BE49-F238E27FC236}">
                <a16:creationId xmlns:a16="http://schemas.microsoft.com/office/drawing/2014/main" id="{C73EC134-FDBF-4113-B825-23125EE86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24" name="Slide Number Placeholder 4">
            <a:extLst>
              <a:ext uri="{FF2B5EF4-FFF2-40B4-BE49-F238E27FC236}">
                <a16:creationId xmlns:a16="http://schemas.microsoft.com/office/drawing/2014/main" id="{12C2DA51-699D-4FD6-9B2A-2FA0915C7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5800" y="473869"/>
            <a:ext cx="4603750" cy="1226572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45828" y="2468880"/>
            <a:ext cx="3888921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0C5C7D-BBDC-415E-88A8-4BB8367C61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58467" y="0"/>
            <a:ext cx="304268" cy="6858000"/>
          </a:xfrm>
          <a:prstGeom prst="rect">
            <a:avLst/>
          </a:prstGeom>
        </p:spPr>
      </p:pic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140FD9-A97C-40A2-A8B8-84D503A3C4B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358466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83CD18-0EF9-4AC6-87C8-0A5C8F9F2CA9}"/>
              </a:ext>
            </a:extLst>
          </p:cNvPr>
          <p:cNvCxnSpPr>
            <a:cxnSpLocks/>
          </p:cNvCxnSpPr>
          <p:nvPr userDrawn="1"/>
        </p:nvCxnSpPr>
        <p:spPr>
          <a:xfrm>
            <a:off x="7256237" y="2928256"/>
            <a:ext cx="0" cy="696687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EB506012-914F-463E-9582-CE719EAD470E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117447" y="2468617"/>
            <a:ext cx="410028" cy="459639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1.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B07FC46-2A60-4E96-A309-C03E813082E8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445828" y="3808800"/>
            <a:ext cx="3888921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DB6CAB0-C8FA-4599-AB8C-A2AEED800C6B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7445828" y="5101562"/>
            <a:ext cx="3888921" cy="725701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CE75E29-1E56-4BC2-9665-A103D29D944B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7117447" y="3808800"/>
            <a:ext cx="410028" cy="459639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2.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24A65D09-92B8-4044-9560-43DACBD6E367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7117447" y="5101562"/>
            <a:ext cx="410028" cy="459639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3.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F3E8EA-AD86-4D53-99F2-514C73069694}"/>
              </a:ext>
            </a:extLst>
          </p:cNvPr>
          <p:cNvCxnSpPr>
            <a:cxnSpLocks/>
          </p:cNvCxnSpPr>
          <p:nvPr userDrawn="1"/>
        </p:nvCxnSpPr>
        <p:spPr>
          <a:xfrm>
            <a:off x="7256237" y="4268439"/>
            <a:ext cx="0" cy="696687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A21C585D-982F-4820-83DB-2EC69C5574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CF6BFE9E-EF76-481D-9C8A-7AB36DF5E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35799" y="6356350"/>
            <a:ext cx="2772229" cy="365125"/>
          </a:xfrm>
        </p:spPr>
        <p:txBody>
          <a:bodyPr/>
          <a:lstStyle>
            <a:lvl1pPr algn="l"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CD8FBCDE-F8D9-49DC-B34B-2D3463C5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36628" y="6356350"/>
            <a:ext cx="1317171" cy="365125"/>
          </a:xfrm>
        </p:spPr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56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outdoor, sky, nature, dune&#10;&#10;Description automatically generated">
            <a:extLst>
              <a:ext uri="{FF2B5EF4-FFF2-40B4-BE49-F238E27FC236}">
                <a16:creationId xmlns:a16="http://schemas.microsoft.com/office/drawing/2014/main" id="{9996762E-98CA-45F3-8778-C77264B504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01"/>
          <a:stretch/>
        </p:blipFill>
        <p:spPr>
          <a:xfrm>
            <a:off x="0" y="0"/>
            <a:ext cx="4446270" cy="687977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6BAFCD4-E08A-4CBF-B3C6-F99D6523EB03}"/>
              </a:ext>
            </a:extLst>
          </p:cNvPr>
          <p:cNvCxnSpPr>
            <a:cxnSpLocks/>
          </p:cNvCxnSpPr>
          <p:nvPr userDrawn="1"/>
        </p:nvCxnSpPr>
        <p:spPr>
          <a:xfrm flipH="1">
            <a:off x="3752850" y="4047144"/>
            <a:ext cx="843915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DB9F2E2-2FA7-41DA-91AC-B4A535BFF534}"/>
              </a:ext>
            </a:extLst>
          </p:cNvPr>
          <p:cNvSpPr>
            <a:spLocks noGrp="1" noChangeAspect="1"/>
          </p:cNvSpPr>
          <p:nvPr>
            <p:ph type="body" sz="quarter" idx="14"/>
          </p:nvPr>
        </p:nvSpPr>
        <p:spPr>
          <a:xfrm>
            <a:off x="2542032" y="1033272"/>
            <a:ext cx="4690872" cy="4690872"/>
          </a:xfr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>
            <a:lvl1pPr>
              <a:defRPr lang="en-US" sz="3200" b="0" cap="all" spc="0" baseline="0" dirty="0">
                <a:ln w="0"/>
                <a:solidFill>
                  <a:schemeClr val="accent1">
                    <a:lumMod val="75000"/>
                    <a:alpha val="70000"/>
                  </a:schemeClr>
                </a:solidFill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8558" y="2171699"/>
            <a:ext cx="7581900" cy="1681163"/>
          </a:xfrm>
        </p:spPr>
        <p:txBody>
          <a:bodyPr anchor="b">
            <a:noAutofit/>
          </a:bodyPr>
          <a:lstStyle>
            <a:lvl1pPr algn="l">
              <a:defRPr sz="6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888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riding horses&#10;&#10;Description automatically generated with medium confidence">
            <a:extLst>
              <a:ext uri="{FF2B5EF4-FFF2-40B4-BE49-F238E27FC236}">
                <a16:creationId xmlns:a16="http://schemas.microsoft.com/office/drawing/2014/main" id="{E72A4962-4D36-46EC-8ABF-17FD991808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230D65-DB5A-4BE3-9C4F-2537D5FDECB5}"/>
              </a:ext>
            </a:extLst>
          </p:cNvPr>
          <p:cNvSpPr/>
          <p:nvPr userDrawn="1"/>
        </p:nvSpPr>
        <p:spPr>
          <a:xfrm>
            <a:off x="304800" y="365125"/>
            <a:ext cx="11582400" cy="6127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5605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56050" y="4644390"/>
            <a:ext cx="1980000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600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106000" y="4644390"/>
            <a:ext cx="1980000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5595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855950" y="4644390"/>
            <a:ext cx="1980000" cy="1116118"/>
          </a:xfrm>
        </p:spPr>
        <p:txBody>
          <a:bodyPr>
            <a:normAutofit/>
          </a:bodyPr>
          <a:lstStyle>
            <a:lvl1pPr marL="0" indent="0" algn="ctr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F934EF9-BF0B-4A73-8F03-1BA80EE0608B}"/>
              </a:ext>
            </a:extLst>
          </p:cNvPr>
          <p:cNvSpPr>
            <a:spLocks noGrp="1"/>
          </p:cNvSpPr>
          <p:nvPr>
            <p:ph sz="quarter" idx="46"/>
          </p:nvPr>
        </p:nvSpPr>
        <p:spPr>
          <a:xfrm>
            <a:off x="2602150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15">
            <a:extLst>
              <a:ext uri="{FF2B5EF4-FFF2-40B4-BE49-F238E27FC236}">
                <a16:creationId xmlns:a16="http://schemas.microsoft.com/office/drawing/2014/main" id="{B86A7EE6-1FE6-48B5-8747-AB276F95128F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5352100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15">
            <a:extLst>
              <a:ext uri="{FF2B5EF4-FFF2-40B4-BE49-F238E27FC236}">
                <a16:creationId xmlns:a16="http://schemas.microsoft.com/office/drawing/2014/main" id="{5C937C49-EB73-4979-B8CF-CACF0EA242DA}"/>
              </a:ext>
            </a:extLst>
          </p:cNvPr>
          <p:cNvSpPr>
            <a:spLocks noGrp="1"/>
          </p:cNvSpPr>
          <p:nvPr>
            <p:ph sz="quarter" idx="50"/>
          </p:nvPr>
        </p:nvSpPr>
        <p:spPr>
          <a:xfrm>
            <a:off x="8102050" y="2209231"/>
            <a:ext cx="1487800" cy="1487801"/>
          </a:xfr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2FC193C-7F61-40CA-B97F-DE9D338DC965}"/>
              </a:ext>
            </a:extLst>
          </p:cNvPr>
          <p:cNvCxnSpPr>
            <a:cxnSpLocks/>
          </p:cNvCxnSpPr>
          <p:nvPr userDrawn="1"/>
        </p:nvCxnSpPr>
        <p:spPr>
          <a:xfrm>
            <a:off x="2888850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D86C94F-FF53-46BA-B125-57E5D572D064}"/>
              </a:ext>
            </a:extLst>
          </p:cNvPr>
          <p:cNvCxnSpPr>
            <a:cxnSpLocks/>
          </p:cNvCxnSpPr>
          <p:nvPr userDrawn="1"/>
        </p:nvCxnSpPr>
        <p:spPr>
          <a:xfrm>
            <a:off x="5638800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FC882BF-032B-4B67-AF3E-CF79FBCC4FD4}"/>
              </a:ext>
            </a:extLst>
          </p:cNvPr>
          <p:cNvCxnSpPr>
            <a:cxnSpLocks/>
          </p:cNvCxnSpPr>
          <p:nvPr userDrawn="1"/>
        </p:nvCxnSpPr>
        <p:spPr>
          <a:xfrm>
            <a:off x="8358922" y="3712844"/>
            <a:ext cx="91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148E808A-AB67-4B52-B35C-7487342F4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497865"/>
            <a:ext cx="41148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ZA" dirty="0"/>
              <a:t>Pitch deck</a:t>
            </a:r>
          </a:p>
        </p:txBody>
      </p:sp>
      <p:sp>
        <p:nvSpPr>
          <p:cNvPr id="29" name="Slide Number Placeholder 6">
            <a:extLst>
              <a:ext uri="{FF2B5EF4-FFF2-40B4-BE49-F238E27FC236}">
                <a16:creationId xmlns:a16="http://schemas.microsoft.com/office/drawing/2014/main" id="{88B2564D-D1B9-47FE-9DC9-1BB5316148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497865"/>
            <a:ext cx="2743200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E250C28C-FA72-4324-9DA9-3AE75077DB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786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022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 with 2 pictur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60C5C7D-BBDC-415E-88A8-4BB8367C61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39025" y="0"/>
            <a:ext cx="47529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3869"/>
            <a:ext cx="4603750" cy="1226572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1900" y="2260384"/>
            <a:ext cx="2838444" cy="1226572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140FD9-A97C-40A2-A8B8-84D503A3C4B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23213" y="525463"/>
            <a:ext cx="3784599" cy="26291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83CD18-0EF9-4AC6-87C8-0A5C8F9F2CA9}"/>
              </a:ext>
            </a:extLst>
          </p:cNvPr>
          <p:cNvCxnSpPr>
            <a:cxnSpLocks/>
          </p:cNvCxnSpPr>
          <p:nvPr userDrawn="1"/>
        </p:nvCxnSpPr>
        <p:spPr>
          <a:xfrm>
            <a:off x="947991" y="3459082"/>
            <a:ext cx="566928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EB506012-914F-463E-9582-CE719EAD470E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57251" y="2260384"/>
            <a:ext cx="2381245" cy="524308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B07FC46-2A60-4E96-A309-C03E813082E8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3771900" y="3652757"/>
            <a:ext cx="2838444" cy="1226572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0CB8BDA-C60A-4110-9D29-E59BA67AAD0C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857251" y="3652757"/>
            <a:ext cx="2381245" cy="524308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DB6CAB0-C8FA-4599-AB8C-A2AEED800C6B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3771900" y="5054655"/>
            <a:ext cx="2838444" cy="1226572"/>
          </a:xfrm>
        </p:spPr>
        <p:txBody>
          <a:bodyPr>
            <a:normAutofit/>
          </a:bodyPr>
          <a:lstStyle>
            <a:lvl1pPr marL="0" indent="0">
              <a:lnSpc>
                <a:spcPts val="1700"/>
              </a:lnSpc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7659D317-0B72-4047-84EB-EF154C96B979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857251" y="5054655"/>
            <a:ext cx="2381245" cy="524308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974B9287-7FD2-4AE5-BA59-7B3E9C8B5FC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923213" y="3632600"/>
            <a:ext cx="3784599" cy="26291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20A735-5706-4C08-8345-E542A71DCF4C}"/>
              </a:ext>
            </a:extLst>
          </p:cNvPr>
          <p:cNvCxnSpPr>
            <a:cxnSpLocks/>
          </p:cNvCxnSpPr>
          <p:nvPr userDrawn="1"/>
        </p:nvCxnSpPr>
        <p:spPr>
          <a:xfrm>
            <a:off x="947991" y="4873016"/>
            <a:ext cx="566928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029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54" r:id="rId5"/>
    <p:sldLayoutId id="2147483667" r:id="rId6"/>
    <p:sldLayoutId id="2147483668" r:id="rId7"/>
    <p:sldLayoutId id="2147483669" r:id="rId8"/>
    <p:sldLayoutId id="2147483671" r:id="rId9"/>
    <p:sldLayoutId id="2147483672" r:id="rId10"/>
    <p:sldLayoutId id="2147483653" r:id="rId11"/>
    <p:sldLayoutId id="2147483663" r:id="rId12"/>
    <p:sldLayoutId id="2147483666" r:id="rId13"/>
    <p:sldLayoutId id="2147483678" r:id="rId14"/>
    <p:sldLayoutId id="2147483680" r:id="rId15"/>
    <p:sldLayoutId id="2147483679" r:id="rId16"/>
    <p:sldLayoutId id="2147483674" r:id="rId17"/>
    <p:sldLayoutId id="2147483675" r:id="rId18"/>
    <p:sldLayoutId id="2147483655" r:id="rId19"/>
    <p:sldLayoutId id="2147483676" r:id="rId20"/>
    <p:sldLayoutId id="2147483677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1075" y="2847700"/>
            <a:ext cx="3590925" cy="181955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6400" dirty="0"/>
              <a:t>VELVET</a:t>
            </a:r>
          </a:p>
          <a:p>
            <a:pPr algn="ctr"/>
            <a:r>
              <a:rPr lang="en-US" sz="6400" dirty="0"/>
              <a:t>VOGUE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6B59C-9788-86BC-1015-21A2176C165C}"/>
              </a:ext>
            </a:extLst>
          </p:cNvPr>
          <p:cNvSpPr txBox="1"/>
          <p:nvPr/>
        </p:nvSpPr>
        <p:spPr>
          <a:xfrm>
            <a:off x="9382125" y="5438775"/>
            <a:ext cx="289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Bodoni MT" panose="02070603080606020203" pitchFamily="18" charset="0"/>
              </a:rPr>
              <a:t>STYLE FOR EVERY STORY</a:t>
            </a:r>
            <a:endParaRPr lang="en-IN" sz="1600" dirty="0">
              <a:solidFill>
                <a:schemeClr val="accent1">
                  <a:lumMod val="50000"/>
                </a:schemeClr>
              </a:solidFill>
              <a:latin typeface="Bodoni MT" panose="02070603080606020203" pitchFamily="18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6C1063-DAD2-5409-9E29-562D1EE22C3A}"/>
              </a:ext>
            </a:extLst>
          </p:cNvPr>
          <p:cNvCxnSpPr>
            <a:cxnSpLocks/>
          </p:cNvCxnSpPr>
          <p:nvPr/>
        </p:nvCxnSpPr>
        <p:spPr>
          <a:xfrm>
            <a:off x="9477375" y="5705475"/>
            <a:ext cx="361950" cy="0"/>
          </a:xfrm>
          <a:prstGeom prst="line">
            <a:avLst/>
          </a:prstGeom>
          <a:ln w="127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E19A772-873C-14DB-65D6-54C2A06F4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375" y="6227147"/>
            <a:ext cx="2714625" cy="643414"/>
          </a:xfrm>
          <a:prstGeom prst="rect">
            <a:avLst/>
          </a:prstGeo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52665EE-C8B1-EFFA-CC1B-2977175735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6317" b="6317"/>
          <a:stretch>
            <a:fillRect/>
          </a:stretch>
        </p:blipFill>
        <p:spPr>
          <a:xfrm>
            <a:off x="-1" y="0"/>
            <a:ext cx="8601075" cy="6870561"/>
          </a:xfrm>
        </p:spPr>
      </p:pic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E0CF1-5579-F32A-FAD6-967776020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Prepared By: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03BCDAF-8CE5-BEE6-CB34-2CBF6BDEF7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423779"/>
              </p:ext>
            </p:extLst>
          </p:nvPr>
        </p:nvGraphicFramePr>
        <p:xfrm>
          <a:off x="1147665" y="1690687"/>
          <a:ext cx="9909111" cy="411295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1013">
                  <a:extLst>
                    <a:ext uri="{9D8B030D-6E8A-4147-A177-3AD203B41FA5}">
                      <a16:colId xmlns:a16="http://schemas.microsoft.com/office/drawing/2014/main" val="1853367918"/>
                    </a:ext>
                  </a:extLst>
                </a:gridCol>
                <a:gridCol w="4245428">
                  <a:extLst>
                    <a:ext uri="{9D8B030D-6E8A-4147-A177-3AD203B41FA5}">
                      <a16:colId xmlns:a16="http://schemas.microsoft.com/office/drawing/2014/main" val="177883818"/>
                    </a:ext>
                  </a:extLst>
                </a:gridCol>
                <a:gridCol w="4562670">
                  <a:extLst>
                    <a:ext uri="{9D8B030D-6E8A-4147-A177-3AD203B41FA5}">
                      <a16:colId xmlns:a16="http://schemas.microsoft.com/office/drawing/2014/main" val="1980996877"/>
                    </a:ext>
                  </a:extLst>
                </a:gridCol>
              </a:tblGrid>
              <a:tr h="6854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Roll No.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Enrollment No.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7214001"/>
                  </a:ext>
                </a:extLst>
              </a:tr>
              <a:tr h="6854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82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AGRESHA SHAH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22002170110155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2316252"/>
                  </a:ext>
                </a:extLst>
              </a:tr>
              <a:tr h="6854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94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CHIRAG PATEL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22002170110107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6194951"/>
                  </a:ext>
                </a:extLst>
              </a:tr>
              <a:tr h="6854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95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HENIL SUTARIYA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22002171410058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1512864"/>
                  </a:ext>
                </a:extLst>
              </a:tr>
              <a:tr h="6854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99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YASVI VAGHASIYA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22002170110199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4923355"/>
                  </a:ext>
                </a:extLst>
              </a:tr>
              <a:tr h="6854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104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JIYA SHAH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22002170110164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1658678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F62ED61F-CB1D-E0FC-75DD-4D8683912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2812" y="5849461"/>
            <a:ext cx="2714625" cy="64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965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069" y="-317486"/>
            <a:ext cx="4603750" cy="1226572"/>
          </a:xfrm>
        </p:spPr>
        <p:txBody>
          <a:bodyPr>
            <a:normAutofit/>
          </a:bodyPr>
          <a:lstStyle/>
          <a:p>
            <a:r>
              <a:rPr lang="en-US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72" name="Date Placeholder 171">
            <a:extLst>
              <a:ext uri="{FF2B5EF4-FFF2-40B4-BE49-F238E27FC236}">
                <a16:creationId xmlns:a16="http://schemas.microsoft.com/office/drawing/2014/main" id="{97236E89-C764-4B44-A276-073225C820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C318B1B8-3357-95C7-86DD-9F36619FCF5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290" b="3290"/>
          <a:stretch>
            <a:fillRect/>
          </a:stretch>
        </p:blipFill>
        <p:spPr>
          <a:xfrm>
            <a:off x="0" y="0"/>
            <a:ext cx="6096000" cy="6858000"/>
          </a:xfr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7FB3A9E-BFCD-36BB-97CB-35417C5ADAF3}"/>
              </a:ext>
            </a:extLst>
          </p:cNvPr>
          <p:cNvCxnSpPr/>
          <p:nvPr/>
        </p:nvCxnSpPr>
        <p:spPr>
          <a:xfrm>
            <a:off x="6746032" y="441487"/>
            <a:ext cx="0" cy="59809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DB6D0AA-2097-E105-31F3-42BE92C23C65}"/>
              </a:ext>
            </a:extLst>
          </p:cNvPr>
          <p:cNvSpPr/>
          <p:nvPr/>
        </p:nvSpPr>
        <p:spPr>
          <a:xfrm>
            <a:off x="7595119" y="1169890"/>
            <a:ext cx="4516013" cy="1101012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project uses front end developing to create an attractive online boutique website.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9E753A-18EE-7712-5C0A-76723C925F06}"/>
              </a:ext>
            </a:extLst>
          </p:cNvPr>
          <p:cNvSpPr/>
          <p:nvPr/>
        </p:nvSpPr>
        <p:spPr>
          <a:xfrm>
            <a:off x="6889103" y="2466059"/>
            <a:ext cx="4516013" cy="1101012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Our online boutique brings together a curated collection of the latest trends and timeless classics, all within a seamless browsing experience 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8254792-F31E-0DB0-CAA8-F43267A6D2C4}"/>
              </a:ext>
            </a:extLst>
          </p:cNvPr>
          <p:cNvSpPr/>
          <p:nvPr/>
        </p:nvSpPr>
        <p:spPr>
          <a:xfrm>
            <a:off x="7718876" y="3829023"/>
            <a:ext cx="4516013" cy="1101012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website ensures that there is a smooth flow of the user interface with it.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8C0706E-EA75-3437-8D71-3885A3F731D6}"/>
              </a:ext>
            </a:extLst>
          </p:cNvPr>
          <p:cNvSpPr/>
          <p:nvPr/>
        </p:nvSpPr>
        <p:spPr>
          <a:xfrm>
            <a:off x="7010400" y="5081888"/>
            <a:ext cx="4516013" cy="1101012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website allows the user to see, shop, compare and buy clothes at the comfort of their home.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73901943-293F-9BBB-26B1-D069718BD785}"/>
              </a:ext>
            </a:extLst>
          </p:cNvPr>
          <p:cNvCxnSpPr/>
          <p:nvPr/>
        </p:nvCxnSpPr>
        <p:spPr>
          <a:xfrm>
            <a:off x="7595119" y="177282"/>
            <a:ext cx="914400" cy="914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0D2C56B7-7167-0D10-3822-2922A18034CE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7259217" y="1720395"/>
            <a:ext cx="335903" cy="745663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EA376A9D-C420-3070-B72F-806D1457B318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11405116" y="3016565"/>
            <a:ext cx="407438" cy="812457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F77A6A38-446E-88E2-BD6C-13FEDABD3C8D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 flipV="1">
            <a:off x="7396066" y="4379528"/>
            <a:ext cx="322811" cy="746811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EEAF16E1-E60E-2A69-9A78-E1E36D1D6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375" y="6217205"/>
            <a:ext cx="2714625" cy="64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49DE020-630A-5D51-1B1E-040988112D94}"/>
              </a:ext>
            </a:extLst>
          </p:cNvPr>
          <p:cNvSpPr/>
          <p:nvPr/>
        </p:nvSpPr>
        <p:spPr>
          <a:xfrm>
            <a:off x="632927" y="-23327"/>
            <a:ext cx="3405673" cy="124097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Project Outline</a:t>
            </a:r>
            <a:endParaRPr lang="en-IN" sz="36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9582BF-65EC-EFBD-8BEC-B9DB1F8A53CD}"/>
              </a:ext>
            </a:extLst>
          </p:cNvPr>
          <p:cNvSpPr/>
          <p:nvPr/>
        </p:nvSpPr>
        <p:spPr>
          <a:xfrm>
            <a:off x="1387151" y="1417800"/>
            <a:ext cx="2194249" cy="141825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dirty="0"/>
              <a:t>Seamless website experience crafted with Bootstrap, JavaScript and HTML.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91D167-5AA8-06EA-DE04-E9DFB7394945}"/>
              </a:ext>
            </a:extLst>
          </p:cNvPr>
          <p:cNvSpPr/>
          <p:nvPr/>
        </p:nvSpPr>
        <p:spPr>
          <a:xfrm>
            <a:off x="4774942" y="1408016"/>
            <a:ext cx="2457839" cy="141825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r>
              <a:rPr lang="en-GB" dirty="0"/>
              <a:t>This website uses all website functionalities like header, scroll spy , navbar,</a:t>
            </a:r>
            <a:r>
              <a:rPr lang="en-GB" dirty="0">
                <a:latin typeface="Footlight MT Light"/>
              </a:rPr>
              <a:t> footer, forms etc.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7A0BB2-FE4D-B504-DC19-5C51E699BA0A}"/>
              </a:ext>
            </a:extLst>
          </p:cNvPr>
          <p:cNvSpPr/>
          <p:nvPr/>
        </p:nvSpPr>
        <p:spPr>
          <a:xfrm>
            <a:off x="8581053" y="1315619"/>
            <a:ext cx="2286777" cy="152043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The navbar gives easy access to different categories and option all over the website.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685B44A-08A0-7C01-CAE0-CEDE68AA8315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3581400" y="2117143"/>
            <a:ext cx="1193542" cy="97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43E8AD8-DCDE-0100-2D96-6E284D6EA88D}"/>
              </a:ext>
            </a:extLst>
          </p:cNvPr>
          <p:cNvCxnSpPr>
            <a:cxnSpLocks/>
          </p:cNvCxnSpPr>
          <p:nvPr/>
        </p:nvCxnSpPr>
        <p:spPr>
          <a:xfrm>
            <a:off x="7232781" y="2201119"/>
            <a:ext cx="13482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0DCB1778-BB03-2861-20FF-0A2C3F5F9F40}"/>
              </a:ext>
            </a:extLst>
          </p:cNvPr>
          <p:cNvSpPr/>
          <p:nvPr/>
        </p:nvSpPr>
        <p:spPr>
          <a:xfrm>
            <a:off x="3339583" y="3827492"/>
            <a:ext cx="2305437" cy="141825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dirty="0"/>
              <a:t>The footer provides information like address, phone no.  of different branches.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65FE34-775D-F11F-A67F-7D6FC48CCD82}"/>
              </a:ext>
            </a:extLst>
          </p:cNvPr>
          <p:cNvSpPr/>
          <p:nvPr/>
        </p:nvSpPr>
        <p:spPr>
          <a:xfrm>
            <a:off x="555170" y="3969457"/>
            <a:ext cx="2034847" cy="11343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dirty="0"/>
              <a:t>The header signifies the unique website logo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62378D-2A88-6310-ED84-868130CE83D1}"/>
              </a:ext>
            </a:extLst>
          </p:cNvPr>
          <p:cNvSpPr/>
          <p:nvPr/>
        </p:nvSpPr>
        <p:spPr>
          <a:xfrm>
            <a:off x="9350053" y="3927929"/>
            <a:ext cx="2286777" cy="12340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dirty="0"/>
              <a:t>The form fill is  for the future notifications and offers.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1F2418C-B037-E50A-0C11-96BF124E16F8}"/>
              </a:ext>
            </a:extLst>
          </p:cNvPr>
          <p:cNvSpPr/>
          <p:nvPr/>
        </p:nvSpPr>
        <p:spPr>
          <a:xfrm>
            <a:off x="6394581" y="3835853"/>
            <a:ext cx="2457839" cy="141825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dirty="0"/>
              <a:t>The home pages displays all of these along with the signature outfits of our boutique</a:t>
            </a:r>
            <a:endParaRPr lang="en-IN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7BFD7DD-3683-14EC-3044-EC438FCA0D17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9724441" y="2836053"/>
            <a:ext cx="1" cy="513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04B7E23-ED35-C276-66B5-A512B4BF03BC}"/>
              </a:ext>
            </a:extLst>
          </p:cNvPr>
          <p:cNvCxnSpPr>
            <a:cxnSpLocks/>
          </p:cNvCxnSpPr>
          <p:nvPr/>
        </p:nvCxnSpPr>
        <p:spPr>
          <a:xfrm flipH="1">
            <a:off x="1539551" y="3340359"/>
            <a:ext cx="8184890" cy="2225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2C89A72-B3EF-41C1-7BEF-129634651116}"/>
              </a:ext>
            </a:extLst>
          </p:cNvPr>
          <p:cNvCxnSpPr>
            <a:cxnSpLocks/>
          </p:cNvCxnSpPr>
          <p:nvPr/>
        </p:nvCxnSpPr>
        <p:spPr>
          <a:xfrm>
            <a:off x="1539551" y="3366682"/>
            <a:ext cx="0" cy="6111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1940667-7359-8438-FDD0-291BFB50EFF9}"/>
              </a:ext>
            </a:extLst>
          </p:cNvPr>
          <p:cNvCxnSpPr>
            <a:stCxn id="26" idx="3"/>
            <a:endCxn id="25" idx="1"/>
          </p:cNvCxnSpPr>
          <p:nvPr/>
        </p:nvCxnSpPr>
        <p:spPr>
          <a:xfrm>
            <a:off x="2590017" y="4536617"/>
            <a:ext cx="749566" cy="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FE483EB-8A73-9798-CAFA-78037431B9FF}"/>
              </a:ext>
            </a:extLst>
          </p:cNvPr>
          <p:cNvCxnSpPr>
            <a:stCxn id="25" idx="3"/>
            <a:endCxn id="28" idx="1"/>
          </p:cNvCxnSpPr>
          <p:nvPr/>
        </p:nvCxnSpPr>
        <p:spPr>
          <a:xfrm>
            <a:off x="5645020" y="4536619"/>
            <a:ext cx="749561" cy="83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AAEC2EF-91F2-840A-B382-5379738B9521}"/>
              </a:ext>
            </a:extLst>
          </p:cNvPr>
          <p:cNvCxnSpPr>
            <a:cxnSpLocks/>
            <a:stCxn id="28" idx="3"/>
            <a:endCxn id="27" idx="1"/>
          </p:cNvCxnSpPr>
          <p:nvPr/>
        </p:nvCxnSpPr>
        <p:spPr>
          <a:xfrm flipV="1">
            <a:off x="8852420" y="4544979"/>
            <a:ext cx="497633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2" name="Picture 51">
            <a:extLst>
              <a:ext uri="{FF2B5EF4-FFF2-40B4-BE49-F238E27FC236}">
                <a16:creationId xmlns:a16="http://schemas.microsoft.com/office/drawing/2014/main" id="{7D40124E-BC12-774C-3FD1-9C4537C53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5459" y="5863782"/>
            <a:ext cx="2714625" cy="64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448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C8438B-E21F-CEB7-6754-5F0B5BEB85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/>
              <a:t>Pitch deck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04EDA3-7034-D428-CEE1-80E7718C1D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126924E-35AE-E800-7B3E-6044A752B60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AD3F3C-AC5A-1684-5F5A-F167DDDA0F4A}"/>
              </a:ext>
            </a:extLst>
          </p:cNvPr>
          <p:cNvSpPr/>
          <p:nvPr/>
        </p:nvSpPr>
        <p:spPr>
          <a:xfrm>
            <a:off x="632927" y="-23327"/>
            <a:ext cx="3556518" cy="124097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Functionalities</a:t>
            </a:r>
            <a:endParaRPr lang="en-IN" sz="3600" b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0F368AB-8FAE-9C4B-0019-6BC9B81EC7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128" y="5854451"/>
            <a:ext cx="2714625" cy="64341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6F75129-2B99-3D7B-521E-100E2EC560C4}"/>
              </a:ext>
            </a:extLst>
          </p:cNvPr>
          <p:cNvSpPr/>
          <p:nvPr/>
        </p:nvSpPr>
        <p:spPr>
          <a:xfrm>
            <a:off x="3461655" y="1680956"/>
            <a:ext cx="2323323" cy="87707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HEADER</a:t>
            </a:r>
            <a:endParaRPr lang="en-IN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47B9AA1-7E67-697E-8DD8-42396E94CAC4}"/>
              </a:ext>
            </a:extLst>
          </p:cNvPr>
          <p:cNvSpPr/>
          <p:nvPr/>
        </p:nvSpPr>
        <p:spPr>
          <a:xfrm>
            <a:off x="6096000" y="1352939"/>
            <a:ext cx="2323323" cy="12223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NAVBAR</a:t>
            </a:r>
            <a:endParaRPr lang="en-IN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EF3E60-D6ED-324C-4115-ACDB938E510F}"/>
              </a:ext>
            </a:extLst>
          </p:cNvPr>
          <p:cNvSpPr/>
          <p:nvPr/>
        </p:nvSpPr>
        <p:spPr>
          <a:xfrm>
            <a:off x="2080725" y="2707322"/>
            <a:ext cx="2323323" cy="124097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CAROUSEL</a:t>
            </a:r>
            <a:endParaRPr lang="en-IN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F8B5614-08B7-8081-0A20-AFE15FD671E4}"/>
              </a:ext>
            </a:extLst>
          </p:cNvPr>
          <p:cNvSpPr/>
          <p:nvPr/>
        </p:nvSpPr>
        <p:spPr>
          <a:xfrm>
            <a:off x="4629932" y="2741424"/>
            <a:ext cx="2701214" cy="101414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SCROLL SPY</a:t>
            </a:r>
            <a:endParaRPr lang="en-IN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EE8E71-E55D-BADB-56F7-C85BE5850685}"/>
              </a:ext>
            </a:extLst>
          </p:cNvPr>
          <p:cNvSpPr/>
          <p:nvPr/>
        </p:nvSpPr>
        <p:spPr>
          <a:xfrm>
            <a:off x="7543800" y="2707322"/>
            <a:ext cx="2323323" cy="13710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DISPLAY </a:t>
            </a:r>
          </a:p>
          <a:p>
            <a:pPr algn="ctr"/>
            <a:r>
              <a:rPr lang="en-US" dirty="0"/>
              <a:t>IMAGES</a:t>
            </a:r>
            <a:endParaRPr lang="en-IN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2E2FA54-5833-DA8D-5C57-98E690359438}"/>
              </a:ext>
            </a:extLst>
          </p:cNvPr>
          <p:cNvSpPr/>
          <p:nvPr/>
        </p:nvSpPr>
        <p:spPr>
          <a:xfrm>
            <a:off x="5364713" y="3938962"/>
            <a:ext cx="1462574" cy="137109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FORM</a:t>
            </a:r>
            <a:endParaRPr lang="en-IN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AF5BF0C-8DC3-6559-A145-ED1B3F10561D}"/>
              </a:ext>
            </a:extLst>
          </p:cNvPr>
          <p:cNvSpPr/>
          <p:nvPr/>
        </p:nvSpPr>
        <p:spPr>
          <a:xfrm>
            <a:off x="2802294" y="4055626"/>
            <a:ext cx="2323323" cy="101002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DIFFERENT PAGES</a:t>
            </a:r>
            <a:endParaRPr lang="en-IN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0E8028-50C5-ECBB-C9C1-A1BE8A7630FE}"/>
              </a:ext>
            </a:extLst>
          </p:cNvPr>
          <p:cNvSpPr/>
          <p:nvPr/>
        </p:nvSpPr>
        <p:spPr>
          <a:xfrm>
            <a:off x="7066383" y="4131285"/>
            <a:ext cx="2323323" cy="111489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FOOTER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0469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678147-2304-5AB3-77CE-368D76C3EE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/>
              <a:t>Pitch deck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18C95C-CB77-9958-827A-A469633339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506A002-9ADE-4386-5274-2488E265AAC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5BD7E7-F56D-5FA3-3F92-F86185E24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5459" y="5863782"/>
            <a:ext cx="2714625" cy="6434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EDEFBC-9BEA-36DC-1959-2448102DA92E}"/>
              </a:ext>
            </a:extLst>
          </p:cNvPr>
          <p:cNvSpPr txBox="1"/>
          <p:nvPr/>
        </p:nvSpPr>
        <p:spPr>
          <a:xfrm>
            <a:off x="1240971" y="905070"/>
            <a:ext cx="26498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Merits</a:t>
            </a:r>
            <a:endParaRPr lang="en-IN" sz="2800" b="1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EF55C84-D094-51C9-3F3D-274D915ADA86}"/>
              </a:ext>
            </a:extLst>
          </p:cNvPr>
          <p:cNvCxnSpPr>
            <a:cxnSpLocks/>
          </p:cNvCxnSpPr>
          <p:nvPr/>
        </p:nvCxnSpPr>
        <p:spPr>
          <a:xfrm>
            <a:off x="1371600" y="1521595"/>
            <a:ext cx="1427584" cy="0"/>
          </a:xfrm>
          <a:prstGeom prst="line">
            <a:avLst/>
          </a:prstGeom>
          <a:ln w="285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568F3E2-E10E-70F3-9A48-C5AC09FDFCC3}"/>
              </a:ext>
            </a:extLst>
          </p:cNvPr>
          <p:cNvSpPr txBox="1"/>
          <p:nvPr/>
        </p:nvSpPr>
        <p:spPr>
          <a:xfrm>
            <a:off x="2104053" y="1868069"/>
            <a:ext cx="722189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Easy shopping from anywhere around the world.</a:t>
            </a:r>
            <a:endParaRPr lang="en-GB" sz="3200" b="1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 compare from various options without any human 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Easily accessible to more people using social media.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Brand development.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Visually attractive designs.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Getting customer feedback easily</a:t>
            </a:r>
            <a:r>
              <a:rPr lang="en-GB" sz="2000" dirty="0">
                <a:solidFill>
                  <a:schemeClr val="accent2"/>
                </a:solidFill>
              </a:rPr>
              <a:t>.</a:t>
            </a:r>
          </a:p>
          <a:p>
            <a:endParaRPr lang="en-IN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28C6916-F17F-2619-3CF2-259704804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4610" y="3102428"/>
            <a:ext cx="2193943" cy="219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729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E87E79D-5DAF-0970-BC8A-917F06CEE650}"/>
              </a:ext>
            </a:extLst>
          </p:cNvPr>
          <p:cNvSpPr txBox="1"/>
          <p:nvPr/>
        </p:nvSpPr>
        <p:spPr>
          <a:xfrm>
            <a:off x="8024327" y="970384"/>
            <a:ext cx="2453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Demerit</a:t>
            </a:r>
            <a:endParaRPr lang="en-IN" b="1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805AE4-553C-C190-526A-E89F60C26C56}"/>
              </a:ext>
            </a:extLst>
          </p:cNvPr>
          <p:cNvCxnSpPr>
            <a:cxnSpLocks/>
          </p:cNvCxnSpPr>
          <p:nvPr/>
        </p:nvCxnSpPr>
        <p:spPr>
          <a:xfrm>
            <a:off x="8142514" y="1486792"/>
            <a:ext cx="1475792" cy="0"/>
          </a:xfrm>
          <a:prstGeom prst="line">
            <a:avLst/>
          </a:prstGeom>
          <a:ln w="285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130FA82-3D9F-15D4-B69F-FC2C5D73BDE8}"/>
              </a:ext>
            </a:extLst>
          </p:cNvPr>
          <p:cNvSpPr txBox="1"/>
          <p:nvPr/>
        </p:nvSpPr>
        <p:spPr>
          <a:xfrm>
            <a:off x="4051040" y="2164089"/>
            <a:ext cx="8462865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 Time and Cost Efficient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Dependency on Framework Updates and maintenance.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Browser Compatibility Issues.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Performance Concerns and responsiveness issues.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 lead to problem to user having slow internet connections</a:t>
            </a:r>
          </a:p>
          <a:p>
            <a:pPr algn="just"/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or old devices.</a:t>
            </a:r>
          </a:p>
          <a:p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788E686-9255-5B91-1173-D4875F776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0965" y="5887616"/>
            <a:ext cx="2714625" cy="64341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F3C1544-232D-1CFD-F634-E395B6C66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181" y="731097"/>
            <a:ext cx="2064887" cy="206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97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A4E893-5CB0-252E-1F76-694478D029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/>
              <a:t>Pitch deck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00582F-095A-6AF7-1E53-30159C321D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2CCE6F3-CB24-B96F-093D-84D9630B2C5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6/22/20XX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EDC454-75BC-4B3E-341B-9D1DFE1AF781}"/>
              </a:ext>
            </a:extLst>
          </p:cNvPr>
          <p:cNvSpPr txBox="1"/>
          <p:nvPr/>
        </p:nvSpPr>
        <p:spPr>
          <a:xfrm>
            <a:off x="1119674" y="921212"/>
            <a:ext cx="3890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Future Scope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F769C74-BB3E-C9ED-D351-B7A45D02B3E8}"/>
              </a:ext>
            </a:extLst>
          </p:cNvPr>
          <p:cNvCxnSpPr>
            <a:cxnSpLocks/>
          </p:cNvCxnSpPr>
          <p:nvPr/>
        </p:nvCxnSpPr>
        <p:spPr>
          <a:xfrm>
            <a:off x="1268964" y="1567543"/>
            <a:ext cx="2425959" cy="0"/>
          </a:xfrm>
          <a:prstGeom prst="line">
            <a:avLst/>
          </a:prstGeom>
          <a:ln w="285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341703E-4472-A280-51CF-BFF8C2A0F686}"/>
              </a:ext>
            </a:extLst>
          </p:cNvPr>
          <p:cNvSpPr txBox="1"/>
          <p:nvPr/>
        </p:nvSpPr>
        <p:spPr>
          <a:xfrm>
            <a:off x="2209800" y="1907519"/>
            <a:ext cx="6783355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of more advance front-end like ecma-6.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Personalization and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Blockchain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Commerce Integration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Integrating with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Setting logics dynamically with the use of backend languages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>
              <a:solidFill>
                <a:schemeClr val="accent2"/>
              </a:solidFill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82739B-795D-CF06-44DC-E1B3DEBB7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0965" y="5887616"/>
            <a:ext cx="2714625" cy="64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86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11048" y="750349"/>
            <a:ext cx="4342969" cy="187483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6984" y="3860801"/>
            <a:ext cx="1708784" cy="1156332"/>
          </a:xfrm>
        </p:spPr>
        <p:txBody>
          <a:bodyPr>
            <a:normAutofit/>
          </a:bodyPr>
          <a:lstStyle/>
          <a:p>
            <a:r>
              <a:rPr lang="en-US" dirty="0"/>
              <a:t>VELVET</a:t>
            </a:r>
          </a:p>
          <a:p>
            <a:r>
              <a:rPr lang="en-US" dirty="0"/>
              <a:t>VOGUE​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281FE1-3C17-4589-81D6-8580840DA54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64680" y="5613526"/>
            <a:ext cx="1708784" cy="1116118"/>
          </a:xfrm>
        </p:spPr>
        <p:txBody>
          <a:bodyPr>
            <a:normAutofit fontScale="85000" lnSpcReduction="10000"/>
          </a:bodyPr>
          <a:lstStyle/>
          <a:p>
            <a:pPr algn="ctr"/>
            <a:r>
              <a:rPr lang="en-US" dirty="0"/>
              <a:t>+91-99799 51420</a:t>
            </a:r>
          </a:p>
          <a:p>
            <a:pPr algn="ctr"/>
            <a:r>
              <a:rPr lang="en-US" dirty="0"/>
              <a:t>velvet.vogue@yahoo.com</a:t>
            </a:r>
          </a:p>
          <a:p>
            <a:pPr algn="ctr"/>
            <a:r>
              <a:rPr lang="en-US" dirty="0"/>
              <a:t>www.velvetvogue.com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13FE871-0072-4E75-B1B8-B4BCF7C6DE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76" y="3264408"/>
            <a:ext cx="1993392" cy="1993392"/>
          </a:xfrm>
        </p:spPr>
        <p:txBody>
          <a:bodyPr/>
          <a:lstStyle/>
          <a:p>
            <a:r>
              <a:rPr lang="en-US" dirty="0"/>
              <a:t>STYLE FOR EVERY STORY STYLE FOR EVERY STORY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E63A0B4-F8C9-0BD7-9992-5BE590A1F1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3397" b="13397"/>
          <a:stretch>
            <a:fillRect/>
          </a:stretch>
        </p:blipFill>
        <p:spPr>
          <a:xfrm>
            <a:off x="3452326" y="0"/>
            <a:ext cx="8739673" cy="6858000"/>
          </a:xfrm>
        </p:spPr>
      </p:pic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FEAE4"/>
      </a:accent1>
      <a:accent2>
        <a:srgbClr val="7C6B62"/>
      </a:accent2>
      <a:accent3>
        <a:srgbClr val="5D4C41"/>
      </a:accent3>
      <a:accent4>
        <a:srgbClr val="AA6256"/>
      </a:accent4>
      <a:accent5>
        <a:srgbClr val="ACC6D8"/>
      </a:accent5>
      <a:accent6>
        <a:srgbClr val="CBA863"/>
      </a:accent6>
      <a:hlink>
        <a:srgbClr val="0563C1"/>
      </a:hlink>
      <a:folHlink>
        <a:srgbClr val="954F72"/>
      </a:folHlink>
    </a:clrScheme>
    <a:fontScheme name="Custom 59">
      <a:majorFont>
        <a:latin typeface="Bodoni MT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ail Pitch Deck_tm33850888_Win32_LW_v2.potx" id="{46D5EC7D-1804-4C18-AE1A-8CD4358371A7}" vid="{50D438F0-9FB1-414D-BBA2-7CE35940A5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FB0D94B-5A32-4AAB-B55C-DC457E4CE0C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B071DB-81D7-454C-B973-21A172F54F13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8F3EECA-3A4D-4005-BFAD-C4D5A471E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Retail pitch deck</Template>
  <TotalTime>290</TotalTime>
  <Words>366</Words>
  <Application>Microsoft Office PowerPoint</Application>
  <PresentationFormat>Widescreen</PresentationFormat>
  <Paragraphs>98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Bodoni MT</vt:lpstr>
      <vt:lpstr>Calibri</vt:lpstr>
      <vt:lpstr>Footlight MT Light</vt:lpstr>
      <vt:lpstr>Seaford</vt:lpstr>
      <vt:lpstr>Office Theme</vt:lpstr>
      <vt:lpstr>PowerPoint Presentation</vt:lpstr>
      <vt:lpstr>Prepared By: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 sanghani</dc:creator>
  <cp:lastModifiedBy>krish sanghani</cp:lastModifiedBy>
  <cp:revision>1</cp:revision>
  <dcterms:created xsi:type="dcterms:W3CDTF">2024-03-28T12:46:46Z</dcterms:created>
  <dcterms:modified xsi:type="dcterms:W3CDTF">2024-03-28T17:39:44Z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